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0.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slideLayouts/slideLayout95.xml" ContentType="application/vnd.openxmlformats-officedocument.presentationml.slideLayout+xml"/>
  <Override PartName="/ppt/theme/theme2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1.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4.xml" ContentType="application/vnd.openxmlformats-officedocument.theme+xml"/>
  <Override PartName="/ppt/slideLayouts/slideLayout129.xml" ContentType="application/vnd.openxmlformats-officedocument.presentationml.slideLayout+xml"/>
  <Override PartName="/ppt/theme/theme3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7.xml" ContentType="application/vnd.openxmlformats-officedocument.theme+xml"/>
  <Override PartName="/ppt/slideLayouts/slideLayout136.xml" ContentType="application/vnd.openxmlformats-officedocument.presentationml.slideLayout+xml"/>
  <Override PartName="/ppt/theme/theme3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1.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2.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4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4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4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4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0.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1.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2.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3.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4.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5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5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59.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60.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6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6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6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6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6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6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68.xml" ContentType="application/vnd.openxmlformats-officedocument.theme+xml"/>
  <Override PartName="/ppt/theme/theme69.xml" ContentType="application/vnd.openxmlformats-officedocument.theme+xml"/>
  <Override PartName="/ppt/theme/theme7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986" r:id="rId2"/>
    <p:sldMasterId id="2147483988" r:id="rId3"/>
    <p:sldMasterId id="2147483991" r:id="rId4"/>
    <p:sldMasterId id="2147484003" r:id="rId5"/>
    <p:sldMasterId id="2147484009" r:id="rId6"/>
    <p:sldMasterId id="2147484015" r:id="rId7"/>
    <p:sldMasterId id="2147484028" r:id="rId8"/>
    <p:sldMasterId id="2147484032" r:id="rId9"/>
    <p:sldMasterId id="2147484037" r:id="rId10"/>
    <p:sldMasterId id="2147484042" r:id="rId11"/>
    <p:sldMasterId id="2147484059" r:id="rId12"/>
    <p:sldMasterId id="2147484066" r:id="rId13"/>
    <p:sldMasterId id="2147484073" r:id="rId14"/>
    <p:sldMasterId id="2147484075" r:id="rId15"/>
    <p:sldMasterId id="2147484090" r:id="rId16"/>
    <p:sldMasterId id="2147484117" r:id="rId17"/>
    <p:sldMasterId id="2147484119" r:id="rId18"/>
    <p:sldMasterId id="2147484127" r:id="rId19"/>
    <p:sldMasterId id="2147484129" r:id="rId20"/>
    <p:sldMasterId id="2147484130" r:id="rId21"/>
    <p:sldMasterId id="2147484132" r:id="rId22"/>
    <p:sldMasterId id="2147484134" r:id="rId23"/>
    <p:sldMasterId id="2147484135" r:id="rId24"/>
    <p:sldMasterId id="2147484143" r:id="rId25"/>
    <p:sldMasterId id="2147484150" r:id="rId26"/>
    <p:sldMasterId id="2147484152" r:id="rId27"/>
    <p:sldMasterId id="2147484156" r:id="rId28"/>
    <p:sldMasterId id="2147484162" r:id="rId29"/>
    <p:sldMasterId id="2147484168" r:id="rId30"/>
    <p:sldMasterId id="2147484182" r:id="rId31"/>
    <p:sldMasterId id="2147484190" r:id="rId32"/>
    <p:sldMasterId id="2147484200" r:id="rId33"/>
    <p:sldMasterId id="2147484205" r:id="rId34"/>
    <p:sldMasterId id="2147484211" r:id="rId35"/>
    <p:sldMasterId id="2147484213" r:id="rId36"/>
    <p:sldMasterId id="2147484219" r:id="rId37"/>
    <p:sldMasterId id="2147484223" r:id="rId38"/>
    <p:sldMasterId id="2147484225" r:id="rId39"/>
    <p:sldMasterId id="2147484230" r:id="rId40"/>
    <p:sldMasterId id="2147484235" r:id="rId41"/>
    <p:sldMasterId id="2147484244" r:id="rId42"/>
    <p:sldMasterId id="2147484252" r:id="rId43"/>
    <p:sldMasterId id="2147484258" r:id="rId44"/>
    <p:sldMasterId id="2147484264" r:id="rId45"/>
    <p:sldMasterId id="2147484270" r:id="rId46"/>
    <p:sldMasterId id="2147484276" r:id="rId47"/>
    <p:sldMasterId id="2147484282" r:id="rId48"/>
    <p:sldMasterId id="2147484288" r:id="rId49"/>
    <p:sldMasterId id="2147484292" r:id="rId50"/>
    <p:sldMasterId id="2147484298" r:id="rId51"/>
    <p:sldMasterId id="2147484304" r:id="rId52"/>
    <p:sldMasterId id="2147484311" r:id="rId53"/>
    <p:sldMasterId id="2147484316" r:id="rId54"/>
    <p:sldMasterId id="2147484321" r:id="rId55"/>
    <p:sldMasterId id="2147484328" r:id="rId56"/>
    <p:sldMasterId id="2147484333" r:id="rId57"/>
    <p:sldMasterId id="2147484341" r:id="rId58"/>
    <p:sldMasterId id="2147484354" r:id="rId59"/>
    <p:sldMasterId id="2147484359" r:id="rId60"/>
    <p:sldMasterId id="2147484379" r:id="rId61"/>
    <p:sldMasterId id="2147484393" r:id="rId62"/>
    <p:sldMasterId id="2147484409" r:id="rId63"/>
    <p:sldMasterId id="2147484415" r:id="rId64"/>
    <p:sldMasterId id="2147484422" r:id="rId65"/>
    <p:sldMasterId id="2147484433" r:id="rId66"/>
    <p:sldMasterId id="2147484453" r:id="rId67"/>
    <p:sldMasterId id="2147484479" r:id="rId68"/>
  </p:sldMasterIdLst>
  <p:notesMasterIdLst>
    <p:notesMasterId r:id="rId81"/>
  </p:notesMasterIdLst>
  <p:handoutMasterIdLst>
    <p:handoutMasterId r:id="rId82"/>
  </p:handoutMasterIdLst>
  <p:sldIdLst>
    <p:sldId id="1062" r:id="rId69"/>
    <p:sldId id="1109" r:id="rId70"/>
    <p:sldId id="1146" r:id="rId71"/>
    <p:sldId id="1142" r:id="rId72"/>
    <p:sldId id="1150" r:id="rId73"/>
    <p:sldId id="1154" r:id="rId74"/>
    <p:sldId id="1153" r:id="rId75"/>
    <p:sldId id="1148" r:id="rId76"/>
    <p:sldId id="1151" r:id="rId77"/>
    <p:sldId id="1152" r:id="rId78"/>
    <p:sldId id="1149" r:id="rId79"/>
    <p:sldId id="1145" r:id="rId80"/>
  </p:sldIdLst>
  <p:sldSz cx="12195175" cy="6858000"/>
  <p:notesSz cx="6797675" cy="9926638"/>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521415D9-36F7-43E2-AB2F-B90AF26B5E84}">
      <p14:sectionLst xmlns:p14="http://schemas.microsoft.com/office/powerpoint/2010/main">
        <p14:section name="默认节" id="{40BAD13A-CF3B-46F1-9F92-1EEB6DF0B91B}">
          <p14:sldIdLst>
            <p14:sldId id="1062"/>
            <p14:sldId id="1109"/>
            <p14:sldId id="1146"/>
            <p14:sldId id="1142"/>
            <p14:sldId id="1150"/>
            <p14:sldId id="1154"/>
            <p14:sldId id="1153"/>
            <p14:sldId id="1148"/>
            <p14:sldId id="1151"/>
            <p14:sldId id="1152"/>
            <p14:sldId id="1149"/>
            <p14:sldId id="1145"/>
          </p14:sldIdLst>
        </p14:section>
        <p14:section name="无标题节" id="{55232401-34EE-4EBD-BFAF-C9D0F61BAE12}">
          <p14:sldIdLst/>
        </p14:section>
      </p14:sectionLst>
    </p:ext>
    <p:ext uri="{EFAFB233-063F-42B5-8137-9DF3F51BA10A}">
      <p15:sldGuideLst xmlns:p15="http://schemas.microsoft.com/office/powerpoint/2012/main">
        <p15:guide id="1" orient="horz" pos="587">
          <p15:clr>
            <a:srgbClr val="A4A3A4"/>
          </p15:clr>
        </p15:guide>
        <p15:guide id="2" orient="horz" pos="3793">
          <p15:clr>
            <a:srgbClr val="A4A3A4"/>
          </p15:clr>
        </p15:guide>
        <p15:guide id="3" orient="horz" pos="3776">
          <p15:clr>
            <a:srgbClr val="A4A3A4"/>
          </p15:clr>
        </p15:guide>
        <p15:guide id="4" orient="horz" pos="3782">
          <p15:clr>
            <a:srgbClr val="A4A3A4"/>
          </p15:clr>
        </p15:guide>
        <p15:guide id="5" pos="7164">
          <p15:clr>
            <a:srgbClr val="A4A3A4"/>
          </p15:clr>
        </p15:guide>
        <p15:guide id="6" pos="51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CCFFFF"/>
    <a:srgbClr val="0000FF"/>
    <a:srgbClr val="3803BD"/>
    <a:srgbClr val="44D1E4"/>
    <a:srgbClr val="CCCCFF"/>
    <a:srgbClr val="59CFBB"/>
    <a:srgbClr val="4490E4"/>
    <a:srgbClr val="42B3E6"/>
    <a:srgbClr val="FF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76" autoAdjust="0"/>
    <p:restoredTop sz="50086" autoAdjust="0"/>
  </p:normalViewPr>
  <p:slideViewPr>
    <p:cSldViewPr snapToGrid="0" snapToObjects="1" showGuides="1">
      <p:cViewPr varScale="1">
        <p:scale>
          <a:sx n="89" d="100"/>
          <a:sy n="89" d="100"/>
        </p:scale>
        <p:origin x="547" y="77"/>
      </p:cViewPr>
      <p:guideLst>
        <p:guide orient="horz" pos="587"/>
        <p:guide orient="horz" pos="3793"/>
        <p:guide orient="horz" pos="3776"/>
        <p:guide orient="horz" pos="3782"/>
        <p:guide pos="7164"/>
        <p:guide pos="51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napToObjects="1" showGuides="1">
      <p:cViewPr varScale="1">
        <p:scale>
          <a:sx n="60" d="100"/>
          <a:sy n="60" d="100"/>
        </p:scale>
        <p:origin x="-2376" y="-82"/>
      </p:cViewPr>
      <p:guideLst>
        <p:guide orient="horz" pos="3127"/>
        <p:guide pos="2141"/>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slideMaster" Target="slideMasters/slideMaster63.xml"/><Relationship Id="rId68" Type="http://schemas.openxmlformats.org/officeDocument/2006/relationships/slideMaster" Target="slideMasters/slideMaster68.xml"/><Relationship Id="rId76" Type="http://schemas.openxmlformats.org/officeDocument/2006/relationships/slide" Target="slides/slide8.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Master" Target="slideMasters/slideMaster66.xml"/><Relationship Id="rId74" Type="http://schemas.openxmlformats.org/officeDocument/2006/relationships/slide" Target="slides/slide6.xml"/><Relationship Id="rId79" Type="http://schemas.openxmlformats.org/officeDocument/2006/relationships/slide" Target="slides/slide11.xml"/><Relationship Id="rId5" Type="http://schemas.openxmlformats.org/officeDocument/2006/relationships/slideMaster" Target="slideMasters/slideMaster5.xml"/><Relationship Id="rId61" Type="http://schemas.openxmlformats.org/officeDocument/2006/relationships/slideMaster" Target="slideMasters/slideMaster61.xml"/><Relationship Id="rId82" Type="http://schemas.openxmlformats.org/officeDocument/2006/relationships/handoutMaster" Target="handoutMasters/handoutMaster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Master" Target="slideMasters/slideMaster64.xml"/><Relationship Id="rId69" Type="http://schemas.openxmlformats.org/officeDocument/2006/relationships/slide" Target="slides/slide1.xml"/><Relationship Id="rId77" Type="http://schemas.openxmlformats.org/officeDocument/2006/relationships/slide" Target="slides/slide9.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4.xml"/><Relationship Id="rId80" Type="http://schemas.openxmlformats.org/officeDocument/2006/relationships/slide" Target="slides/slide12.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Master" Target="slideMasters/slideMaster6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Master" Target="slideMasters/slideMaster62.xml"/><Relationship Id="rId70" Type="http://schemas.openxmlformats.org/officeDocument/2006/relationships/slide" Target="slides/slide2.xml"/><Relationship Id="rId75" Type="http://schemas.openxmlformats.org/officeDocument/2006/relationships/slide" Target="slides/slide7.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 Target="slides/slide5.xml"/><Relationship Id="rId78" Type="http://schemas.openxmlformats.org/officeDocument/2006/relationships/slide" Target="slides/slide10.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633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633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299ECB0-6573-4573-97F8-0F22CF6BD3F2}" type="datetimeFigureOut">
              <a:rPr lang="zh-CN" altLang="en-US"/>
              <a:pPr>
                <a:defRPr/>
              </a:pPr>
              <a:t>2017/7/12</a:t>
            </a:fld>
            <a:endParaRPr lang="en-US" altLang="zh-CN"/>
          </a:p>
        </p:txBody>
      </p:sp>
      <p:sp>
        <p:nvSpPr>
          <p:cNvPr id="227332" name="Rectangle 4"/>
          <p:cNvSpPr>
            <a:spLocks noGrp="1" noChangeArrowheads="1"/>
          </p:cNvSpPr>
          <p:nvPr>
            <p:ph type="ftr" sz="quarter" idx="2"/>
          </p:nvPr>
        </p:nvSpPr>
        <p:spPr bwMode="auto">
          <a:xfrm>
            <a:off x="1" y="9428583"/>
            <a:ext cx="2945659" cy="49633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0444" y="9428583"/>
            <a:ext cx="2945659" cy="49633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6F672297-AFAB-40D7-9FB7-D5F863C7FB9A}" type="slidenum">
              <a:rPr lang="zh-CN" altLang="en-US"/>
              <a:pPr>
                <a:defRPr/>
              </a:pPr>
              <a:t>‹#›</a:t>
            </a:fld>
            <a:endParaRPr lang="en-US" altLang="zh-CN"/>
          </a:p>
        </p:txBody>
      </p:sp>
    </p:spTree>
    <p:extLst>
      <p:ext uri="{BB962C8B-B14F-4D97-AF65-F5344CB8AC3E}">
        <p14:creationId xmlns:p14="http://schemas.microsoft.com/office/powerpoint/2010/main" val="146113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57F67EB6-9D1B-4BD6-828D-CF509AB728B2}" type="datetimeFigureOut">
              <a:rPr lang="en-US" smtClean="0"/>
              <a:pPr/>
              <a:t>7/12/2017</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3BAC5458-9D8F-496A-8CA9-D1357EC7E62C}" type="slidenum">
              <a:rPr lang="en-US" smtClean="0"/>
              <a:pPr/>
              <a:t>‹#›</a:t>
            </a:fld>
            <a:endParaRPr lang="en-US"/>
          </a:p>
        </p:txBody>
      </p:sp>
    </p:spTree>
    <p:extLst>
      <p:ext uri="{BB962C8B-B14F-4D97-AF65-F5344CB8AC3E}">
        <p14:creationId xmlns:p14="http://schemas.microsoft.com/office/powerpoint/2010/main" val="9716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6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9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66.xml"/><Relationship Id="rId5" Type="http://schemas.openxmlformats.org/officeDocument/2006/relationships/tags" Target="../tags/tag4.xml"/><Relationship Id="rId4" Type="http://schemas.openxmlformats.org/officeDocument/2006/relationships/tags" Target="../tags/tag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1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6.xml"/><Relationship Id="rId7" Type="http://schemas.openxmlformats.org/officeDocument/2006/relationships/oleObject" Target="../embeddings/oleObject2.bin"/><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slideMaster" Target="../slideMasters/slideMaster67.xml"/><Relationship Id="rId5" Type="http://schemas.openxmlformats.org/officeDocument/2006/relationships/tags" Target="../tags/tag8.xml"/><Relationship Id="rId4" Type="http://schemas.openxmlformats.org/officeDocument/2006/relationships/tags" Target="../tags/tag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2991"/>
            <a:ext cx="4011612" cy="1161781"/>
          </a:xfrm>
        </p:spPr>
        <p:txBody>
          <a:bodyPr anchor="b"/>
          <a:lstStyle>
            <a:lvl1pPr algn="l">
              <a:defRPr sz="19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2993"/>
            <a:ext cx="6818312" cy="5853345"/>
          </a:xfrm>
        </p:spPr>
        <p:txBody>
          <a:bodyPr/>
          <a:lstStyle>
            <a:lvl1pPr>
              <a:defRPr sz="3100"/>
            </a:lvl1pPr>
            <a:lvl2pPr>
              <a:defRPr sz="28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4775"/>
            <a:ext cx="4011612" cy="4691564"/>
          </a:xfrm>
        </p:spPr>
        <p:txBody>
          <a:bodyPr/>
          <a:lstStyle>
            <a:lvl1pPr marL="0" indent="0">
              <a:buNone/>
              <a:defRPr sz="1200"/>
            </a:lvl1pPr>
            <a:lvl2pPr marL="439182" indent="0">
              <a:buNone/>
              <a:defRPr sz="1200"/>
            </a:lvl2pPr>
            <a:lvl3pPr marL="878366" indent="0">
              <a:buNone/>
              <a:defRPr sz="800"/>
            </a:lvl3pPr>
            <a:lvl4pPr marL="1317546" indent="0">
              <a:buNone/>
              <a:defRPr sz="800"/>
            </a:lvl4pPr>
            <a:lvl5pPr marL="1756730" indent="0">
              <a:buNone/>
              <a:defRPr sz="800"/>
            </a:lvl5pPr>
            <a:lvl6pPr marL="2195914" indent="0">
              <a:buNone/>
              <a:defRPr sz="800"/>
            </a:lvl6pPr>
            <a:lvl7pPr marL="2635095" indent="0">
              <a:buNone/>
              <a:defRPr sz="800"/>
            </a:lvl7pPr>
            <a:lvl8pPr marL="3074278" indent="0">
              <a:buNone/>
              <a:defRPr sz="800"/>
            </a:lvl8pPr>
            <a:lvl9pPr marL="3513460" indent="0">
              <a:buNone/>
              <a:defRPr sz="800"/>
            </a:lvl9pPr>
          </a:lstStyle>
          <a:p>
            <a:pPr lvl="0"/>
            <a:r>
              <a:rPr lang="zh-CN" altLang="en-US" smtClean="0"/>
              <a:t>单击此处编辑母版文本样式</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6" y="325441"/>
            <a:ext cx="1017958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796" y="1628778"/>
            <a:ext cx="1017958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2059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194" y="44450"/>
            <a:ext cx="1032990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2" y="1641479"/>
            <a:ext cx="10575503"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695" y="6489703"/>
            <a:ext cx="2796844" cy="455613"/>
          </a:xfrm>
          <a:prstGeom prst="rect">
            <a:avLst/>
          </a:prstGeom>
          <a:ln/>
        </p:spPr>
        <p:txBody>
          <a:bodyPr lIns="108859" tIns="54429" rIns="108859" bIns="54429"/>
          <a:lstStyle>
            <a:lvl1pPr>
              <a:defRPr/>
            </a:lvl1pPr>
          </a:lstStyle>
          <a:p>
            <a:pPr>
              <a:defRPr/>
            </a:pPr>
            <a:r>
              <a:rPr lang="de-DE" altLang="zh-CN" sz="2100" dirty="0">
                <a:solidFill>
                  <a:srgbClr val="000000"/>
                </a:solidFill>
              </a:rPr>
              <a:t>Page </a:t>
            </a:r>
            <a:fld id="{D9FD65FC-6C92-44D8-89E7-06B607AE9F9D}" type="slidenum">
              <a:rPr lang="de-DE" altLang="zh-CN" sz="2100">
                <a:solidFill>
                  <a:srgbClr val="000000"/>
                </a:solidFill>
              </a:rPr>
              <a:pPr>
                <a:defRPr/>
              </a:pPr>
              <a:t>‹#›</a:t>
            </a:fld>
            <a:endParaRPr lang="en-GB" altLang="zh-CN" sz="2100" dirty="0">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1080"/>
            <a:ext cx="7316788" cy="566608"/>
          </a:xfrm>
        </p:spPr>
        <p:txBody>
          <a:bodyPr anchor="b"/>
          <a:lstStyle>
            <a:lvl1pPr algn="l">
              <a:defRPr sz="19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635"/>
            <a:ext cx="7316788" cy="4115436"/>
          </a:xfrm>
        </p:spPr>
        <p:txBody>
          <a:bodyPr/>
          <a:lstStyle>
            <a:lvl1pPr marL="0" indent="0">
              <a:buNone/>
              <a:defRPr sz="3100"/>
            </a:lvl1pPr>
            <a:lvl2pPr marL="439182" indent="0">
              <a:buNone/>
              <a:defRPr sz="2800"/>
            </a:lvl2pPr>
            <a:lvl3pPr marL="878366" indent="0">
              <a:buNone/>
              <a:defRPr sz="2300"/>
            </a:lvl3pPr>
            <a:lvl4pPr marL="1317546" indent="0">
              <a:buNone/>
              <a:defRPr sz="1900"/>
            </a:lvl4pPr>
            <a:lvl5pPr marL="1756730" indent="0">
              <a:buNone/>
              <a:defRPr sz="1900"/>
            </a:lvl5pPr>
            <a:lvl6pPr marL="2195914" indent="0">
              <a:buNone/>
              <a:defRPr sz="1900"/>
            </a:lvl6pPr>
            <a:lvl7pPr marL="2635095" indent="0">
              <a:buNone/>
              <a:defRPr sz="1900"/>
            </a:lvl7pPr>
            <a:lvl8pPr marL="3074278" indent="0">
              <a:buNone/>
              <a:defRPr sz="1900"/>
            </a:lvl8pPr>
            <a:lvl9pPr marL="3513460" indent="0">
              <a:buNone/>
              <a:defRPr sz="1900"/>
            </a:lvl9pPr>
          </a:lstStyle>
          <a:p>
            <a:pPr lvl="0"/>
            <a:endParaRPr lang="zh-CN" altLang="en-US" noProof="0"/>
          </a:p>
        </p:txBody>
      </p:sp>
      <p:sp>
        <p:nvSpPr>
          <p:cNvPr id="4" name="文本占位符 3"/>
          <p:cNvSpPr>
            <a:spLocks noGrp="1"/>
          </p:cNvSpPr>
          <p:nvPr>
            <p:ph type="body" sz="half" idx="2"/>
          </p:nvPr>
        </p:nvSpPr>
        <p:spPr>
          <a:xfrm>
            <a:off x="2390776" y="5367685"/>
            <a:ext cx="7316788" cy="804677"/>
          </a:xfrm>
        </p:spPr>
        <p:txBody>
          <a:bodyPr/>
          <a:lstStyle>
            <a:lvl1pPr marL="0" indent="0">
              <a:buNone/>
              <a:defRPr sz="1200"/>
            </a:lvl1pPr>
            <a:lvl2pPr marL="439182" indent="0">
              <a:buNone/>
              <a:defRPr sz="1200"/>
            </a:lvl2pPr>
            <a:lvl3pPr marL="878366" indent="0">
              <a:buNone/>
              <a:defRPr sz="800"/>
            </a:lvl3pPr>
            <a:lvl4pPr marL="1317546" indent="0">
              <a:buNone/>
              <a:defRPr sz="800"/>
            </a:lvl4pPr>
            <a:lvl5pPr marL="1756730" indent="0">
              <a:buNone/>
              <a:defRPr sz="800"/>
            </a:lvl5pPr>
            <a:lvl6pPr marL="2195914" indent="0">
              <a:buNone/>
              <a:defRPr sz="800"/>
            </a:lvl6pPr>
            <a:lvl7pPr marL="2635095" indent="0">
              <a:buNone/>
              <a:defRPr sz="800"/>
            </a:lvl7pPr>
            <a:lvl8pPr marL="3074278" indent="0">
              <a:buNone/>
              <a:defRPr sz="800"/>
            </a:lvl8pPr>
            <a:lvl9pPr marL="3513460" indent="0">
              <a:buNone/>
              <a:defRPr sz="800"/>
            </a:lvl9pPr>
          </a:lstStyle>
          <a:p>
            <a:pPr lvl="0"/>
            <a:r>
              <a:rPr lang="zh-CN" altLang="en-US" smtClean="0"/>
              <a:t>单击此处编辑母版文本样式</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910513" y="6402389"/>
            <a:ext cx="1409700" cy="1101725"/>
          </a:xfrm>
          <a:prstGeom prst="rect">
            <a:avLst/>
          </a:prstGeom>
        </p:spPr>
        <p:txBody>
          <a:bodyPr/>
          <a:lstStyle/>
          <a:p>
            <a:fld id="{BD7D17BF-5F5A-492E-9189-BBE4C44BCF2D}" type="datetimeFigureOut">
              <a:rPr lang="en-US" smtClean="0">
                <a:solidFill>
                  <a:srgbClr val="000000"/>
                </a:solidFill>
              </a:rPr>
              <a:pPr/>
              <a:t>7/12/2017</a:t>
            </a:fld>
            <a:endParaRPr lang="en-US">
              <a:solidFill>
                <a:srgbClr val="000000"/>
              </a:solidFill>
            </a:endParaRPr>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96375" y="274576"/>
            <a:ext cx="2762250" cy="58501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274576"/>
            <a:ext cx="8134350" cy="58501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194" y="44450"/>
            <a:ext cx="1032990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2" y="1641479"/>
            <a:ext cx="10575503"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695" y="6489703"/>
            <a:ext cx="2796844" cy="455613"/>
          </a:xfrm>
          <a:prstGeom prst="rect">
            <a:avLst/>
          </a:prstGeom>
          <a:ln/>
        </p:spPr>
        <p:txBody>
          <a:bodyPr lIns="108859" tIns="54429" rIns="108859" bIns="54429"/>
          <a:lstStyle>
            <a:lvl1pPr>
              <a:defRPr/>
            </a:lvl1pPr>
          </a:lstStyle>
          <a:p>
            <a:pPr>
              <a:defRPr/>
            </a:pPr>
            <a:r>
              <a:rPr lang="de-DE" altLang="zh-CN" sz="2100" dirty="0">
                <a:solidFill>
                  <a:srgbClr val="000000"/>
                </a:solidFill>
              </a:rPr>
              <a:t>Page </a:t>
            </a:r>
            <a:fld id="{D9FD65FC-6C92-44D8-89E7-06B607AE9F9D}" type="slidenum">
              <a:rPr lang="de-DE" altLang="zh-CN" sz="2100">
                <a:solidFill>
                  <a:srgbClr val="000000"/>
                </a:solidFill>
              </a:rPr>
              <a:pPr>
                <a:defRPr/>
              </a:pPr>
              <a:t>‹#›</a:t>
            </a:fld>
            <a:endParaRPr lang="en-GB" altLang="zh-CN" sz="2100" dirty="0">
              <a:solidFill>
                <a:srgbClr val="000000"/>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9630" y="274582"/>
            <a:ext cx="10975975" cy="114273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82653" y="1599834"/>
            <a:ext cx="10975975" cy="4524915"/>
          </a:xfrm>
        </p:spPr>
        <p:txBody>
          <a:bodyPr/>
          <a:lstStyle/>
          <a:p>
            <a:pPr lvl="0"/>
            <a:endParaRPr lang="zh-CN" altLang="en-US" noProof="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FrutigerNext LT Regular"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1052" y="1196755"/>
            <a:ext cx="10975975" cy="4929413"/>
          </a:xfrm>
        </p:spPr>
        <p:txBody>
          <a:bodyPr/>
          <a:lstStyle>
            <a:lvl3pPr>
              <a:defRPr sz="1800"/>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23915" y="4500002"/>
            <a:ext cx="9269413" cy="579438"/>
          </a:xfrm>
          <a:prstGeom prst="rect">
            <a:avLst/>
          </a:prstGeom>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84129341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baseline="0" dirty="0" smtClean="0">
                <a:solidFill>
                  <a:srgbClr val="000000"/>
                </a:solidFill>
                <a:latin typeface="微软雅黑" pitchFamily="34" charset="-122"/>
                <a:ea typeface="微软雅黑" pitchFamily="34" charset="-122"/>
              </a:rPr>
              <a:t>Huawei Confidential</a:t>
            </a:r>
            <a:endParaRPr lang="en-US" altLang="zh-CN" sz="1200" dirty="0">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latin typeface="微软雅黑" pitchFamily="34" charset="-122"/>
                <a:ea typeface="微软雅黑" pitchFamily="34" charset="-122"/>
              </a:rPr>
              <a:t>Page</a:t>
            </a:r>
            <a:endParaRPr lang="en-US" altLang="zh-CN" sz="1200" dirty="0">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5" y="4500002"/>
            <a:ext cx="9269413" cy="579438"/>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2650" y="1599834"/>
            <a:ext cx="5411788" cy="4524915"/>
          </a:xfrm>
          <a:prstGeom prst="rect">
            <a:avLst/>
          </a:prstGeo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46838" y="1599834"/>
            <a:ext cx="5411788" cy="4524915"/>
          </a:xfrm>
          <a:prstGeom prst="rect">
            <a:avLst/>
          </a:prstGeo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5211716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5" y="4500002"/>
            <a:ext cx="9269413" cy="579438"/>
          </a:xfrm>
          <a:prstGeom prst="rect">
            <a:avLst/>
          </a:prstGeom>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82655" y="1600204"/>
            <a:ext cx="10975975" cy="45243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8223234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print"/>
          <a:srcRect/>
          <a:stretch>
            <a:fillRect/>
          </a:stretch>
        </p:blipFill>
        <p:spPr bwMode="auto">
          <a:xfrm>
            <a:off x="6" y="873130"/>
            <a:ext cx="12195175" cy="3779839"/>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print"/>
          <a:srcRect/>
          <a:stretch>
            <a:fillRect/>
          </a:stretch>
        </p:blipFill>
        <p:spPr bwMode="auto">
          <a:xfrm>
            <a:off x="10102858" y="5567371"/>
            <a:ext cx="819151" cy="820737"/>
          </a:xfrm>
          <a:prstGeom prst="rect">
            <a:avLst/>
          </a:prstGeom>
          <a:noFill/>
          <a:ln w="9525">
            <a:noFill/>
            <a:miter lim="800000"/>
            <a:headEnd/>
            <a:tailEnd/>
          </a:ln>
        </p:spPr>
      </p:pic>
      <p:sp>
        <p:nvSpPr>
          <p:cNvPr id="6" name="Text Box 6"/>
          <p:cNvSpPr txBox="1">
            <a:spLocks noChangeArrowheads="1"/>
          </p:cNvSpPr>
          <p:nvPr/>
        </p:nvSpPr>
        <p:spPr bwMode="auto">
          <a:xfrm>
            <a:off x="871543" y="6205540"/>
            <a:ext cx="2832663" cy="288686"/>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000000"/>
                </a:solidFill>
                <a:latin typeface="FrutigerNext LT Bold" pitchFamily="1" charset="0"/>
                <a:ea typeface="ＭＳ Ｐゴシック" pitchFamily="34" charset="-128"/>
              </a:rPr>
              <a:t>HUAWEI TECHNOLOGIES CO., LTD.</a:t>
            </a:r>
            <a:endParaRPr lang="en-US" altLang="zh-CN" sz="2400" dirty="0">
              <a:solidFill>
                <a:srgbClr val="000000"/>
              </a:solidFill>
              <a:latin typeface="Arial" charset="0"/>
              <a:ea typeface="ＭＳ Ｐゴシック" pitchFamily="34" charset="-128"/>
            </a:endParaRPr>
          </a:p>
        </p:txBody>
      </p:sp>
      <p:sp>
        <p:nvSpPr>
          <p:cNvPr id="7" name="Text Box 7"/>
          <p:cNvSpPr txBox="1">
            <a:spLocks noChangeArrowheads="1"/>
          </p:cNvSpPr>
          <p:nvPr/>
        </p:nvSpPr>
        <p:spPr bwMode="auto">
          <a:xfrm>
            <a:off x="9636125" y="4094165"/>
            <a:ext cx="1449656" cy="288619"/>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FFFFFF"/>
                </a:solidFill>
                <a:latin typeface="FrutigerNext LT Regular" pitchFamily="34" charset="0"/>
                <a:ea typeface="ＭＳ Ｐゴシック" pitchFamily="34" charset="-128"/>
              </a:rPr>
              <a:t>www.huawei.com</a:t>
            </a:r>
          </a:p>
        </p:txBody>
      </p:sp>
      <p:sp>
        <p:nvSpPr>
          <p:cNvPr id="8" name="Rectangle 8"/>
          <p:cNvSpPr>
            <a:spLocks noChangeArrowheads="1"/>
          </p:cNvSpPr>
          <p:nvPr/>
        </p:nvSpPr>
        <p:spPr bwMode="auto">
          <a:xfrm>
            <a:off x="5313370" y="6205544"/>
            <a:ext cx="1786599" cy="288639"/>
          </a:xfrm>
          <a:prstGeom prst="rect">
            <a:avLst/>
          </a:prstGeom>
          <a:noFill/>
          <a:ln w="9525" algn="ctr">
            <a:noFill/>
            <a:miter lim="800000"/>
            <a:headEnd/>
            <a:tailEnd/>
          </a:ln>
          <a:effectLst/>
        </p:spPr>
        <p:txBody>
          <a:bodyPr wrap="none" lIns="87735" tIns="43864" rIns="87735" bIns="43864">
            <a:spAutoFit/>
          </a:bodyPr>
          <a:lstStyle/>
          <a:p>
            <a:pPr defTabSz="877615" eaLnBrk="0" hangingPunct="0">
              <a:defRPr/>
            </a:pPr>
            <a:r>
              <a:rPr lang="en-US" altLang="zh-CN" sz="1300" dirty="0">
                <a:solidFill>
                  <a:srgbClr val="000000"/>
                </a:solidFill>
                <a:latin typeface="FrutigerNext LT Bold" pitchFamily="1" charset="0"/>
                <a:ea typeface="ＭＳ Ｐゴシック" pitchFamily="34" charset="-128"/>
              </a:rPr>
              <a:t>Huawei Confidential </a:t>
            </a:r>
          </a:p>
        </p:txBody>
      </p:sp>
      <p:sp>
        <p:nvSpPr>
          <p:cNvPr id="9" name="Rectangle 9"/>
          <p:cNvSpPr>
            <a:spLocks noChangeArrowheads="1"/>
          </p:cNvSpPr>
          <p:nvPr/>
        </p:nvSpPr>
        <p:spPr bwMode="auto">
          <a:xfrm>
            <a:off x="8905880" y="303219"/>
            <a:ext cx="2248263" cy="319417"/>
          </a:xfrm>
          <a:prstGeom prst="rect">
            <a:avLst/>
          </a:prstGeom>
          <a:noFill/>
          <a:ln w="9525" algn="ctr">
            <a:noFill/>
            <a:miter lim="800000"/>
            <a:headEnd/>
            <a:tailEnd/>
          </a:ln>
          <a:effectLst/>
        </p:spPr>
        <p:txBody>
          <a:bodyPr wrap="none" lIns="87735" tIns="43864" rIns="87735" bIns="43864">
            <a:spAutoFit/>
          </a:bodyPr>
          <a:lstStyle/>
          <a:p>
            <a:pPr defTabSz="877615" eaLnBrk="0" hangingPunct="0">
              <a:defRPr/>
            </a:pPr>
            <a:r>
              <a:rPr lang="en-US" altLang="zh-CN" sz="1500" b="1" dirty="0">
                <a:solidFill>
                  <a:srgbClr val="666666"/>
                </a:solidFill>
                <a:latin typeface="FrutigerNext LT Regular" pitchFamily="34" charset="0"/>
                <a:ea typeface="ＭＳ Ｐゴシック" pitchFamily="34" charset="-128"/>
              </a:rPr>
              <a:t>Security Level: Internal </a:t>
            </a:r>
          </a:p>
        </p:txBody>
      </p:sp>
      <p:sp>
        <p:nvSpPr>
          <p:cNvPr id="10" name="Text Box 11"/>
          <p:cNvSpPr txBox="1">
            <a:spLocks noChangeArrowheads="1"/>
          </p:cNvSpPr>
          <p:nvPr/>
        </p:nvSpPr>
        <p:spPr bwMode="auto">
          <a:xfrm>
            <a:off x="-2624136" y="1323976"/>
            <a:ext cx="2624138" cy="4105125"/>
          </a:xfrm>
          <a:prstGeom prst="rect">
            <a:avLst/>
          </a:prstGeom>
          <a:noFill/>
          <a:ln w="9525" algn="ctr">
            <a:noFill/>
            <a:miter lim="800000"/>
            <a:headEnd/>
            <a:tailEnd/>
          </a:ln>
          <a:effectLst/>
        </p:spPr>
        <p:txBody>
          <a:bodyPr lIns="87787" tIns="43892" rIns="87787" bIns="43892">
            <a:spAutoFit/>
          </a:bodyPr>
          <a:lstStyle/>
          <a:p>
            <a:pPr algn="r" defTabSz="877615" eaLnBrk="0" hangingPunct="0">
              <a:lnSpc>
                <a:spcPct val="125000"/>
              </a:lnSpc>
              <a:defRPr/>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615" eaLnBrk="0" hangingPunct="0">
              <a:lnSpc>
                <a:spcPct val="125000"/>
              </a:lnSpc>
              <a:defRPr/>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615" eaLnBrk="0" hangingPunct="0">
              <a:lnSpc>
                <a:spcPct val="125000"/>
              </a:lnSpc>
              <a:defRPr/>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615" eaLnBrk="0" hangingPunct="0">
              <a:lnSpc>
                <a:spcPct val="125000"/>
              </a:lnSpc>
              <a:defRPr/>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615" eaLnBrk="0" hangingPunct="0">
              <a:lnSpc>
                <a:spcPct val="125000"/>
              </a:lnSpc>
              <a:defRPr/>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spcBef>
                <a:spcPct val="50000"/>
              </a:spcBef>
              <a:defRPr/>
            </a:pPr>
            <a:endParaRPr lang="zh-CN" altLang="en-US" sz="1200" dirty="0">
              <a:solidFill>
                <a:srgbClr val="000000"/>
              </a:solidFill>
              <a:latin typeface="Arial" charset="0"/>
              <a:ea typeface="华文细黑" pitchFamily="2" charset="-122"/>
            </a:endParaRPr>
          </a:p>
        </p:txBody>
      </p:sp>
      <p:sp>
        <p:nvSpPr>
          <p:cNvPr id="664580" name="Rectangle 4"/>
          <p:cNvSpPr>
            <a:spLocks noGrp="1" noChangeArrowheads="1"/>
          </p:cNvSpPr>
          <p:nvPr>
            <p:ph type="ctrTitle" sz="quarter"/>
          </p:nvPr>
        </p:nvSpPr>
        <p:spPr>
          <a:xfrm>
            <a:off x="914400" y="1391924"/>
            <a:ext cx="7073900" cy="1666489"/>
          </a:xfrm>
        </p:spPr>
        <p:txBody>
          <a:bodyPr lIns="87787" tIns="43892" rIns="87787" bIns="43892"/>
          <a:lstStyle>
            <a:lvl1pPr algn="ctr">
              <a:defRPr sz="4500" b="1">
                <a:solidFill>
                  <a:schemeClr val="bg1"/>
                </a:solidFill>
              </a:defRPr>
            </a:lvl1pPr>
          </a:lstStyle>
          <a:p>
            <a:r>
              <a:rPr lang="zh-CN" altLang="en-US"/>
              <a:t>单击此处编辑母版标题样式</a:t>
            </a:r>
          </a:p>
        </p:txBody>
      </p:sp>
      <p:sp>
        <p:nvSpPr>
          <p:cNvPr id="664581" name="Rectangle 5"/>
          <p:cNvSpPr>
            <a:spLocks noGrp="1" noChangeArrowheads="1"/>
          </p:cNvSpPr>
          <p:nvPr>
            <p:ph type="subTitle" sz="quarter" idx="1"/>
          </p:nvPr>
        </p:nvSpPr>
        <p:spPr>
          <a:xfrm>
            <a:off x="912820" y="3182210"/>
            <a:ext cx="7075487" cy="864987"/>
          </a:xfrm>
        </p:spPr>
        <p:txBody>
          <a:bodyPr lIns="87787" tIns="43892" rIns="87787" bIns="43892"/>
          <a:lstStyle>
            <a:lvl1pPr marL="0" indent="0" algn="ctr">
              <a:buFont typeface="Wingdings" pitchFamily="2" charset="2"/>
              <a:buNone/>
              <a:defRPr sz="2300" b="0">
                <a:solidFill>
                  <a:schemeClr val="bg1"/>
                </a:solidFill>
                <a:latin typeface="华文细黑" pitchFamily="2" charset="-122"/>
              </a:defRPr>
            </a:lvl1pPr>
          </a:lstStyle>
          <a:p>
            <a:r>
              <a:rPr lang="zh-CN" altLang="en-US"/>
              <a:t>单击此处编辑母版副标题样式</a:t>
            </a:r>
          </a:p>
        </p:txBody>
      </p:sp>
      <p:sp>
        <p:nvSpPr>
          <p:cNvPr id="11" name="Date Placeholder 10"/>
          <p:cNvSpPr>
            <a:spLocks noGrp="1" noChangeArrowheads="1"/>
          </p:cNvSpPr>
          <p:nvPr>
            <p:ph type="dt" sz="quarter" idx="10"/>
          </p:nvPr>
        </p:nvSpPr>
        <p:spPr bwMode="auto">
          <a:xfrm>
            <a:off x="912814" y="363541"/>
            <a:ext cx="2846386" cy="474663"/>
          </a:xfrm>
          <a:prstGeom prst="rect">
            <a:avLst/>
          </a:prstGeom>
          <a:ln>
            <a:miter lim="800000"/>
            <a:headEnd/>
            <a:tailEnd/>
          </a:ln>
        </p:spPr>
        <p:txBody>
          <a:bodyPr vert="horz" wrap="square" lIns="87787" tIns="43892" rIns="87787" bIns="43892" numCol="1" anchor="t" anchorCtr="0" compatLnSpc="1">
            <a:prstTxWarp prst="textNoShape">
              <a:avLst/>
            </a:prstTxWarp>
          </a:bodyPr>
          <a:lstStyle>
            <a:lvl1pPr eaLnBrk="0" hangingPunct="0">
              <a:defRPr sz="1300" b="0">
                <a:solidFill>
                  <a:srgbClr val="000000"/>
                </a:solidFill>
                <a:latin typeface="FrutigerNext LT Regular" pitchFamily="34" charset="0"/>
                <a:ea typeface="MS PGothic" pitchFamily="34" charset="-128"/>
              </a:defRPr>
            </a:lvl1pPr>
          </a:lstStyle>
          <a:p>
            <a:pPr>
              <a:defRPr/>
            </a:pPr>
            <a:fld id="{9A7FCE89-0B48-460C-8337-BEADEA460568}" type="datetime1">
              <a:rPr lang="zh-CN" altLang="en-US"/>
              <a:pPr>
                <a:defRPr/>
              </a:pPr>
              <a:t>2017/7/12</a:t>
            </a:fld>
            <a:endParaRPr lang="en-US" altLang="zh-CN"/>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24" y="4407470"/>
            <a:ext cx="10366375" cy="136176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24" y="2906044"/>
            <a:ext cx="10366375" cy="1501427"/>
          </a:xfrm>
        </p:spPr>
        <p:txBody>
          <a:bodyPr anchor="b"/>
          <a:lstStyle>
            <a:lvl1pPr marL="0" indent="0">
              <a:buNone/>
              <a:defRPr sz="2000"/>
            </a:lvl1pPr>
            <a:lvl2pPr marL="457058" indent="0">
              <a:buNone/>
              <a:defRPr sz="1700"/>
            </a:lvl2pPr>
            <a:lvl3pPr marL="914117" indent="0">
              <a:buNone/>
              <a:defRPr sz="1500"/>
            </a:lvl3pPr>
            <a:lvl4pPr marL="1371174" indent="0">
              <a:buNone/>
              <a:defRPr sz="1300"/>
            </a:lvl4pPr>
            <a:lvl5pPr marL="1828231" indent="0">
              <a:buNone/>
              <a:defRPr sz="1300"/>
            </a:lvl5pPr>
            <a:lvl6pPr marL="2285290" indent="0">
              <a:buNone/>
              <a:defRPr sz="1300"/>
            </a:lvl6pPr>
            <a:lvl7pPr marL="2742347" indent="0">
              <a:buNone/>
              <a:defRPr sz="1300"/>
            </a:lvl7pPr>
            <a:lvl8pPr marL="3199405" indent="0">
              <a:buNone/>
              <a:defRPr sz="1300"/>
            </a:lvl8pPr>
            <a:lvl9pPr marL="3656462" indent="0">
              <a:buNone/>
              <a:defRPr sz="1300"/>
            </a:lvl9pPr>
          </a:lstStyle>
          <a:p>
            <a:pPr lvl="0"/>
            <a:r>
              <a:rPr lang="zh-CN" altLang="en-US" smtClean="0"/>
              <a:t>单击此处编辑母版文本样式</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2650" y="1599834"/>
            <a:ext cx="5411788" cy="4524915"/>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46838" y="1599834"/>
            <a:ext cx="5411788" cy="4524915"/>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583"/>
            <a:ext cx="10975975" cy="114273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7" y="1534764"/>
            <a:ext cx="5387975" cy="639615"/>
          </a:xfrm>
        </p:spPr>
        <p:txBody>
          <a:bodyPr anchor="b"/>
          <a:lstStyle>
            <a:lvl1pPr marL="0" indent="0">
              <a:buNone/>
              <a:defRPr sz="2400" b="1"/>
            </a:lvl1pPr>
            <a:lvl2pPr marL="457058" indent="0">
              <a:buNone/>
              <a:defRPr sz="2000" b="1"/>
            </a:lvl2pPr>
            <a:lvl3pPr marL="914117" indent="0">
              <a:buNone/>
              <a:defRPr sz="1700" b="1"/>
            </a:lvl3pPr>
            <a:lvl4pPr marL="1371174" indent="0">
              <a:buNone/>
              <a:defRPr sz="1500" b="1"/>
            </a:lvl4pPr>
            <a:lvl5pPr marL="1828231" indent="0">
              <a:buNone/>
              <a:defRPr sz="1500" b="1"/>
            </a:lvl5pPr>
            <a:lvl6pPr marL="2285290" indent="0">
              <a:buNone/>
              <a:defRPr sz="1500" b="1"/>
            </a:lvl6pPr>
            <a:lvl7pPr marL="2742347" indent="0">
              <a:buNone/>
              <a:defRPr sz="1500" b="1"/>
            </a:lvl7pPr>
            <a:lvl8pPr marL="3199405" indent="0">
              <a:buNone/>
              <a:defRPr sz="1500" b="1"/>
            </a:lvl8pPr>
            <a:lvl9pPr marL="3656462"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07" y="2174374"/>
            <a:ext cx="5387975"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4764"/>
            <a:ext cx="5391150" cy="639615"/>
          </a:xfrm>
        </p:spPr>
        <p:txBody>
          <a:bodyPr anchor="b"/>
          <a:lstStyle>
            <a:lvl1pPr marL="0" indent="0">
              <a:buNone/>
              <a:defRPr sz="2400" b="1"/>
            </a:lvl1pPr>
            <a:lvl2pPr marL="457058" indent="0">
              <a:buNone/>
              <a:defRPr sz="2000" b="1"/>
            </a:lvl2pPr>
            <a:lvl3pPr marL="914117" indent="0">
              <a:buNone/>
              <a:defRPr sz="1700" b="1"/>
            </a:lvl3pPr>
            <a:lvl4pPr marL="1371174" indent="0">
              <a:buNone/>
              <a:defRPr sz="1500" b="1"/>
            </a:lvl4pPr>
            <a:lvl5pPr marL="1828231" indent="0">
              <a:buNone/>
              <a:defRPr sz="1500" b="1"/>
            </a:lvl5pPr>
            <a:lvl6pPr marL="2285290" indent="0">
              <a:buNone/>
              <a:defRPr sz="1500" b="1"/>
            </a:lvl6pPr>
            <a:lvl7pPr marL="2742347" indent="0">
              <a:buNone/>
              <a:defRPr sz="1500" b="1"/>
            </a:lvl7pPr>
            <a:lvl8pPr marL="3199405" indent="0">
              <a:buNone/>
              <a:defRPr sz="1500" b="1"/>
            </a:lvl8pPr>
            <a:lvl9pPr marL="3656462"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374"/>
            <a:ext cx="5391150"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2993"/>
            <a:ext cx="4011612" cy="116178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2992"/>
            <a:ext cx="6818312" cy="5853345"/>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4769"/>
            <a:ext cx="4011612" cy="4691564"/>
          </a:xfrm>
        </p:spPr>
        <p:txBody>
          <a:bodyPr/>
          <a:lstStyle>
            <a:lvl1pPr marL="0" indent="0">
              <a:buNone/>
              <a:defRPr sz="1300"/>
            </a:lvl1pPr>
            <a:lvl2pPr marL="457058" indent="0">
              <a:buNone/>
              <a:defRPr sz="1200"/>
            </a:lvl2pPr>
            <a:lvl3pPr marL="914117" indent="0">
              <a:buNone/>
              <a:defRPr sz="900"/>
            </a:lvl3pPr>
            <a:lvl4pPr marL="1371174" indent="0">
              <a:buNone/>
              <a:defRPr sz="900"/>
            </a:lvl4pPr>
            <a:lvl5pPr marL="1828231" indent="0">
              <a:buNone/>
              <a:defRPr sz="900"/>
            </a:lvl5pPr>
            <a:lvl6pPr marL="2285290" indent="0">
              <a:buNone/>
              <a:defRPr sz="900"/>
            </a:lvl6pPr>
            <a:lvl7pPr marL="2742347" indent="0">
              <a:buNone/>
              <a:defRPr sz="900"/>
            </a:lvl7pPr>
            <a:lvl8pPr marL="3199405" indent="0">
              <a:buNone/>
              <a:defRPr sz="900"/>
            </a:lvl8pPr>
            <a:lvl9pPr marL="3656462" indent="0">
              <a:buNone/>
              <a:defRPr sz="900"/>
            </a:lvl9pPr>
          </a:lstStyle>
          <a:p>
            <a:pPr lvl="0"/>
            <a:r>
              <a:rPr lang="zh-CN" altLang="en-US" smtClean="0"/>
              <a:t>单击此处编辑母版文本样式</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1083"/>
            <a:ext cx="7316788" cy="566607"/>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634"/>
            <a:ext cx="7316788" cy="4115435"/>
          </a:xfrm>
        </p:spPr>
        <p:txBody>
          <a:bodyPr/>
          <a:lstStyle>
            <a:lvl1pPr marL="0" indent="0">
              <a:buNone/>
              <a:defRPr sz="3200"/>
            </a:lvl1pPr>
            <a:lvl2pPr marL="457058" indent="0">
              <a:buNone/>
              <a:defRPr sz="2900"/>
            </a:lvl2pPr>
            <a:lvl3pPr marL="914117" indent="0">
              <a:buNone/>
              <a:defRPr sz="2400"/>
            </a:lvl3pPr>
            <a:lvl4pPr marL="1371174" indent="0">
              <a:buNone/>
              <a:defRPr sz="2000"/>
            </a:lvl4pPr>
            <a:lvl5pPr marL="1828231" indent="0">
              <a:buNone/>
              <a:defRPr sz="2000"/>
            </a:lvl5pPr>
            <a:lvl6pPr marL="2285290" indent="0">
              <a:buNone/>
              <a:defRPr sz="2000"/>
            </a:lvl6pPr>
            <a:lvl7pPr marL="2742347" indent="0">
              <a:buNone/>
              <a:defRPr sz="2000"/>
            </a:lvl7pPr>
            <a:lvl8pPr marL="3199405" indent="0">
              <a:buNone/>
              <a:defRPr sz="2000"/>
            </a:lvl8pPr>
            <a:lvl9pPr marL="3656462" indent="0">
              <a:buNone/>
              <a:defRPr sz="2000"/>
            </a:lvl9pPr>
          </a:lstStyle>
          <a:p>
            <a:pPr lvl="0"/>
            <a:endParaRPr lang="zh-CN" altLang="en-US" noProof="0"/>
          </a:p>
        </p:txBody>
      </p:sp>
      <p:sp>
        <p:nvSpPr>
          <p:cNvPr id="4" name="文本占位符 3"/>
          <p:cNvSpPr>
            <a:spLocks noGrp="1"/>
          </p:cNvSpPr>
          <p:nvPr>
            <p:ph type="body" sz="half" idx="2"/>
          </p:nvPr>
        </p:nvSpPr>
        <p:spPr>
          <a:xfrm>
            <a:off x="2390776" y="5367690"/>
            <a:ext cx="7316788" cy="804677"/>
          </a:xfrm>
        </p:spPr>
        <p:txBody>
          <a:bodyPr/>
          <a:lstStyle>
            <a:lvl1pPr marL="0" indent="0">
              <a:buNone/>
              <a:defRPr sz="1300"/>
            </a:lvl1pPr>
            <a:lvl2pPr marL="457058" indent="0">
              <a:buNone/>
              <a:defRPr sz="1200"/>
            </a:lvl2pPr>
            <a:lvl3pPr marL="914117" indent="0">
              <a:buNone/>
              <a:defRPr sz="900"/>
            </a:lvl3pPr>
            <a:lvl4pPr marL="1371174" indent="0">
              <a:buNone/>
              <a:defRPr sz="900"/>
            </a:lvl4pPr>
            <a:lvl5pPr marL="1828231" indent="0">
              <a:buNone/>
              <a:defRPr sz="900"/>
            </a:lvl5pPr>
            <a:lvl6pPr marL="2285290" indent="0">
              <a:buNone/>
              <a:defRPr sz="900"/>
            </a:lvl6pPr>
            <a:lvl7pPr marL="2742347" indent="0">
              <a:buNone/>
              <a:defRPr sz="900"/>
            </a:lvl7pPr>
            <a:lvl8pPr marL="3199405" indent="0">
              <a:buNone/>
              <a:defRPr sz="900"/>
            </a:lvl8pPr>
            <a:lvl9pPr marL="3656462" indent="0">
              <a:buNone/>
              <a:defRPr sz="900"/>
            </a:lvl9pPr>
          </a:lstStyle>
          <a:p>
            <a:pPr lvl="0"/>
            <a:r>
              <a:rPr lang="zh-CN" altLang="en-US" smtClean="0"/>
              <a:t>单击此处编辑母版文本样式</a:t>
            </a: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96375" y="274579"/>
            <a:ext cx="2762250" cy="58501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274579"/>
            <a:ext cx="8134350" cy="58501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9631" y="274583"/>
            <a:ext cx="10975975" cy="114273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82657" y="1599834"/>
            <a:ext cx="10975975" cy="4524915"/>
          </a:xfrm>
        </p:spPr>
        <p:txBody>
          <a:bodyPr/>
          <a:lstStyle/>
          <a:p>
            <a:pPr lvl="0"/>
            <a:endParaRPr lang="zh-CN" altLang="en-US" noProof="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40"/>
            <a:ext cx="5616576" cy="584751"/>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4" y="479427"/>
            <a:ext cx="1625601" cy="200055"/>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6" y="6414301"/>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8"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7" y="6520540"/>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8" y="4747743"/>
            <a:ext cx="7490717"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107904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7" y="4406901"/>
            <a:ext cx="10365899"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337" y="2906714"/>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761" y="6356351"/>
            <a:ext cx="2845541" cy="365125"/>
          </a:xfrm>
          <a:prstGeom prst="rect">
            <a:avLst/>
          </a:prstGeom>
        </p:spPr>
        <p:txBody>
          <a:bodyPr/>
          <a:lstStyle/>
          <a:p>
            <a:fld id="{29D61AB3-C7A2-4065-B116-98E30D60C9B8}"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1888A65-5D43-41CC-8923-6189267304E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4436645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304504"/>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screen"/>
          <a:srcRect/>
          <a:stretch>
            <a:fillRect/>
          </a:stretch>
        </p:blipFill>
        <p:spPr bwMode="auto">
          <a:xfrm>
            <a:off x="27" y="873153"/>
            <a:ext cx="12195175" cy="3779838"/>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screen"/>
          <a:srcRect/>
          <a:stretch>
            <a:fillRect/>
          </a:stretch>
        </p:blipFill>
        <p:spPr bwMode="auto">
          <a:xfrm>
            <a:off x="10102864" y="5567405"/>
            <a:ext cx="819151" cy="820737"/>
          </a:xfrm>
          <a:prstGeom prst="rect">
            <a:avLst/>
          </a:prstGeom>
          <a:noFill/>
          <a:ln w="9525">
            <a:noFill/>
            <a:miter lim="800000"/>
            <a:headEnd/>
            <a:tailEnd/>
          </a:ln>
        </p:spPr>
      </p:pic>
      <p:sp>
        <p:nvSpPr>
          <p:cNvPr id="6" name="Text Box 6"/>
          <p:cNvSpPr txBox="1">
            <a:spLocks noChangeArrowheads="1"/>
          </p:cNvSpPr>
          <p:nvPr/>
        </p:nvSpPr>
        <p:spPr bwMode="auto">
          <a:xfrm>
            <a:off x="871565" y="6205575"/>
            <a:ext cx="3078144" cy="293677"/>
          </a:xfrm>
          <a:prstGeom prst="rect">
            <a:avLst/>
          </a:prstGeom>
          <a:noFill/>
          <a:ln w="9525">
            <a:noFill/>
            <a:miter lim="800000"/>
            <a:headEnd/>
            <a:tailEnd/>
          </a:ln>
        </p:spPr>
        <p:txBody>
          <a:bodyPr wrap="none" lIns="87650" tIns="43827" rIns="87650" bIns="43827">
            <a:spAutoFit/>
          </a:bodyPr>
          <a:lstStyle/>
          <a:p>
            <a:pPr defTabSz="876391" eaLnBrk="0" hangingPunct="0">
              <a:defRPr/>
            </a:pPr>
            <a:r>
              <a:rPr lang="en-US" altLang="zh-CN" sz="1300" dirty="0">
                <a:solidFill>
                  <a:srgbClr val="000000"/>
                </a:solidFill>
                <a:latin typeface="Arial" pitchFamily="34" charset="0"/>
                <a:ea typeface="微软雅黑" pitchFamily="34" charset="-122"/>
                <a:cs typeface="Arial" pitchFamily="34" charset="0"/>
              </a:rPr>
              <a:t>HUAWEI TECHNOLOGIES CO., LTD.</a:t>
            </a:r>
            <a:endParaRPr lang="en-US" altLang="zh-CN" sz="2400" dirty="0">
              <a:solidFill>
                <a:srgbClr val="000000"/>
              </a:solidFill>
              <a:latin typeface="Arial" pitchFamily="34" charset="0"/>
              <a:ea typeface="微软雅黑" pitchFamily="34" charset="-122"/>
              <a:cs typeface="Arial" pitchFamily="34" charset="0"/>
            </a:endParaRPr>
          </a:p>
        </p:txBody>
      </p:sp>
      <p:sp>
        <p:nvSpPr>
          <p:cNvPr id="7" name="Text Box 7"/>
          <p:cNvSpPr txBox="1">
            <a:spLocks noChangeArrowheads="1"/>
          </p:cNvSpPr>
          <p:nvPr/>
        </p:nvSpPr>
        <p:spPr bwMode="auto">
          <a:xfrm>
            <a:off x="9636134" y="4094200"/>
            <a:ext cx="1504654" cy="293677"/>
          </a:xfrm>
          <a:prstGeom prst="rect">
            <a:avLst/>
          </a:prstGeom>
          <a:noFill/>
          <a:ln w="9525">
            <a:noFill/>
            <a:miter lim="800000"/>
            <a:headEnd/>
            <a:tailEnd/>
          </a:ln>
        </p:spPr>
        <p:txBody>
          <a:bodyPr wrap="none" lIns="87650" tIns="43827" rIns="87650" bIns="43827">
            <a:spAutoFit/>
          </a:bodyPr>
          <a:lstStyle/>
          <a:p>
            <a:pPr defTabSz="876391" eaLnBrk="0" hangingPunct="0">
              <a:defRPr/>
            </a:pPr>
            <a:r>
              <a:rPr lang="en-US" altLang="zh-CN" sz="1300" dirty="0">
                <a:solidFill>
                  <a:srgbClr val="FFFFFF"/>
                </a:solidFill>
                <a:latin typeface="Arial" pitchFamily="34" charset="0"/>
                <a:ea typeface="微软雅黑" pitchFamily="34" charset="-122"/>
                <a:cs typeface="Arial" pitchFamily="34" charset="0"/>
              </a:rPr>
              <a:t>www.huawei.com</a:t>
            </a:r>
          </a:p>
        </p:txBody>
      </p:sp>
      <p:sp>
        <p:nvSpPr>
          <p:cNvPr id="8" name="Rectangle 8"/>
          <p:cNvSpPr>
            <a:spLocks noChangeArrowheads="1"/>
          </p:cNvSpPr>
          <p:nvPr/>
        </p:nvSpPr>
        <p:spPr bwMode="auto">
          <a:xfrm>
            <a:off x="5313372" y="6205574"/>
            <a:ext cx="1737611" cy="293629"/>
          </a:xfrm>
          <a:prstGeom prst="rect">
            <a:avLst/>
          </a:prstGeom>
          <a:noFill/>
          <a:ln w="9525" algn="ctr">
            <a:noFill/>
            <a:miter lim="800000"/>
            <a:headEnd/>
            <a:tailEnd/>
          </a:ln>
          <a:effectLst/>
        </p:spPr>
        <p:txBody>
          <a:bodyPr wrap="none" lIns="87614" tIns="43803" rIns="87614" bIns="43803">
            <a:spAutoFit/>
          </a:bodyPr>
          <a:lstStyle/>
          <a:p>
            <a:pPr defTabSz="876391" eaLnBrk="0" hangingPunct="0">
              <a:defRPr/>
            </a:pPr>
            <a:r>
              <a:rPr lang="en-US" altLang="zh-CN" sz="1300" dirty="0">
                <a:solidFill>
                  <a:srgbClr val="000000"/>
                </a:solidFill>
                <a:latin typeface="Arial" pitchFamily="34" charset="0"/>
                <a:ea typeface="微软雅黑" pitchFamily="34" charset="-122"/>
                <a:cs typeface="Arial" pitchFamily="34" charset="0"/>
              </a:rPr>
              <a:t>Huawei Confidential </a:t>
            </a:r>
          </a:p>
        </p:txBody>
      </p:sp>
      <p:sp>
        <p:nvSpPr>
          <p:cNvPr id="9" name="Rectangle 9"/>
          <p:cNvSpPr>
            <a:spLocks noChangeArrowheads="1"/>
          </p:cNvSpPr>
          <p:nvPr/>
        </p:nvSpPr>
        <p:spPr bwMode="auto">
          <a:xfrm>
            <a:off x="8905901" y="303226"/>
            <a:ext cx="1637275" cy="319220"/>
          </a:xfrm>
          <a:prstGeom prst="rect">
            <a:avLst/>
          </a:prstGeom>
          <a:noFill/>
          <a:ln w="9525" algn="ctr">
            <a:noFill/>
            <a:miter lim="800000"/>
            <a:headEnd/>
            <a:tailEnd/>
          </a:ln>
          <a:effectLst/>
        </p:spPr>
        <p:txBody>
          <a:bodyPr wrap="none" lIns="87614" tIns="43803" rIns="87614" bIns="43803">
            <a:spAutoFit/>
          </a:bodyPr>
          <a:lstStyle/>
          <a:p>
            <a:pPr defTabSz="876391" eaLnBrk="0" hangingPunct="0">
              <a:defRPr/>
            </a:pPr>
            <a:r>
              <a:rPr lang="en-US" altLang="zh-CN" sz="1500" b="1" dirty="0">
                <a:solidFill>
                  <a:srgbClr val="666666"/>
                </a:solidFill>
                <a:latin typeface="Arial" pitchFamily="34" charset="0"/>
                <a:ea typeface="微软雅黑" pitchFamily="34" charset="-122"/>
                <a:cs typeface="Arial" pitchFamily="34" charset="0"/>
              </a:rPr>
              <a:t>Security Level: </a:t>
            </a:r>
            <a:r>
              <a:rPr lang="en-US" altLang="zh-CN" sz="1500" b="1" dirty="0" smtClean="0">
                <a:solidFill>
                  <a:srgbClr val="666666"/>
                </a:solidFill>
                <a:latin typeface="Arial" pitchFamily="34" charset="0"/>
                <a:ea typeface="微软雅黑" pitchFamily="34" charset="-122"/>
                <a:cs typeface="Arial" pitchFamily="34" charset="0"/>
              </a:rPr>
              <a:t> </a:t>
            </a:r>
            <a:endParaRPr lang="en-US" altLang="zh-CN" sz="1500" b="1" dirty="0">
              <a:solidFill>
                <a:srgbClr val="666666"/>
              </a:solidFill>
              <a:latin typeface="Arial" pitchFamily="34" charset="0"/>
              <a:ea typeface="微软雅黑" pitchFamily="34" charset="-122"/>
              <a:cs typeface="Arial" pitchFamily="34" charset="0"/>
            </a:endParaRPr>
          </a:p>
        </p:txBody>
      </p:sp>
      <p:sp>
        <p:nvSpPr>
          <p:cNvPr id="10" name="Text Box 11"/>
          <p:cNvSpPr txBox="1">
            <a:spLocks noChangeArrowheads="1"/>
          </p:cNvSpPr>
          <p:nvPr/>
        </p:nvSpPr>
        <p:spPr bwMode="auto">
          <a:xfrm>
            <a:off x="-2624136" y="1323979"/>
            <a:ext cx="2624138" cy="4104058"/>
          </a:xfrm>
          <a:prstGeom prst="rect">
            <a:avLst/>
          </a:prstGeom>
          <a:noFill/>
          <a:ln w="9525" algn="ctr">
            <a:noFill/>
            <a:miter lim="800000"/>
            <a:headEnd/>
            <a:tailEnd/>
          </a:ln>
          <a:effectLst/>
        </p:spPr>
        <p:txBody>
          <a:bodyPr lIns="87666" tIns="43834" rIns="87666" bIns="43834">
            <a:spAutoFit/>
          </a:bodyPr>
          <a:lstStyle/>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英文标题</a:t>
            </a:r>
            <a:r>
              <a:rPr lang="en-US" altLang="zh-CN" sz="1200" dirty="0">
                <a:solidFill>
                  <a:srgbClr val="FFFFFF"/>
                </a:solidFill>
                <a:latin typeface="Arial" pitchFamily="34" charset="0"/>
                <a:ea typeface="微软雅黑" pitchFamily="34" charset="-122"/>
                <a:cs typeface="Arial" pitchFamily="34" charset="0"/>
              </a:rPr>
              <a:t>:40-47pt  </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副标题</a:t>
            </a:r>
            <a:r>
              <a:rPr lang="en-US" altLang="zh-CN" sz="1200" dirty="0">
                <a:solidFill>
                  <a:srgbClr val="FFFFFF"/>
                </a:solidFill>
                <a:latin typeface="Arial" pitchFamily="34" charset="0"/>
                <a:ea typeface="微软雅黑" pitchFamily="34" charset="-122"/>
                <a:cs typeface="Arial" pitchFamily="34" charset="0"/>
              </a:rPr>
              <a:t>:26-30pt</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字体颜色</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反白</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内部使用字体 </a:t>
            </a:r>
            <a:r>
              <a:rPr lang="en-US" altLang="zh-CN" sz="1200" dirty="0">
                <a:solidFill>
                  <a:srgbClr val="FFFFFF"/>
                </a:solidFill>
                <a:latin typeface="Arial" pitchFamily="34" charset="0"/>
                <a:ea typeface="微软雅黑" pitchFamily="34" charset="-122"/>
                <a:cs typeface="Arial" pitchFamily="34" charset="0"/>
              </a:rPr>
              <a:t>:</a:t>
            </a:r>
          </a:p>
          <a:p>
            <a:pPr algn="r" defTabSz="876391" eaLnBrk="0" hangingPunct="0">
              <a:lnSpc>
                <a:spcPct val="125000"/>
              </a:lnSpc>
              <a:defRPr/>
            </a:pPr>
            <a:r>
              <a:rPr lang="en-US" altLang="zh-CN" sz="1200" dirty="0" err="1">
                <a:solidFill>
                  <a:srgbClr val="FFFFFF"/>
                </a:solidFill>
                <a:latin typeface="Arial" pitchFamily="34" charset="0"/>
                <a:ea typeface="微软雅黑" pitchFamily="34" charset="-122"/>
                <a:cs typeface="Arial" pitchFamily="34" charset="0"/>
              </a:rPr>
              <a:t>FrutigerNext</a:t>
            </a:r>
            <a:r>
              <a:rPr lang="en-US" altLang="zh-CN" sz="1200" dirty="0">
                <a:solidFill>
                  <a:srgbClr val="FFFFFF"/>
                </a:solidFill>
                <a:latin typeface="Arial" pitchFamily="34" charset="0"/>
                <a:ea typeface="微软雅黑" pitchFamily="34" charset="-122"/>
                <a:cs typeface="Arial" pitchFamily="34" charset="0"/>
              </a:rPr>
              <a:t> LT Medium</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外部使用字体 </a:t>
            </a:r>
            <a:r>
              <a:rPr lang="en-US" altLang="zh-CN" sz="1200" dirty="0">
                <a:solidFill>
                  <a:srgbClr val="FFFFFF"/>
                </a:solidFill>
                <a:latin typeface="Arial" pitchFamily="34" charset="0"/>
                <a:ea typeface="微软雅黑" pitchFamily="34" charset="-122"/>
                <a:cs typeface="Arial" pitchFamily="34" charset="0"/>
              </a:rPr>
              <a:t>: Arial</a:t>
            </a: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中文标题</a:t>
            </a:r>
            <a:r>
              <a:rPr lang="en-US" altLang="zh-CN" sz="1200" dirty="0">
                <a:solidFill>
                  <a:srgbClr val="FFFFFF"/>
                </a:solidFill>
                <a:latin typeface="Arial" pitchFamily="34" charset="0"/>
                <a:ea typeface="微软雅黑" pitchFamily="34" charset="-122"/>
                <a:cs typeface="Arial" pitchFamily="34" charset="0"/>
              </a:rPr>
              <a:t>:35-47pt</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黑体</a:t>
            </a:r>
          </a:p>
          <a:p>
            <a:pPr algn="r" defTabSz="876391" eaLnBrk="0" hangingPunct="0">
              <a:lnSpc>
                <a:spcPct val="125000"/>
              </a:lnSpc>
              <a:defRPr/>
            </a:pPr>
            <a:r>
              <a:rPr lang="en-US" altLang="zh-CN" sz="1200" dirty="0">
                <a:solidFill>
                  <a:srgbClr val="FFFFFF"/>
                </a:solidFill>
                <a:latin typeface="Arial" pitchFamily="34" charset="0"/>
                <a:ea typeface="微软雅黑" pitchFamily="34" charset="-122"/>
                <a:cs typeface="Arial" pitchFamily="34" charset="0"/>
              </a:rPr>
              <a:t>  </a:t>
            </a:r>
            <a:r>
              <a:rPr lang="zh-CN" altLang="en-US" sz="1200" dirty="0">
                <a:solidFill>
                  <a:srgbClr val="FFFFFF"/>
                </a:solidFill>
                <a:latin typeface="Arial" pitchFamily="34" charset="0"/>
                <a:ea typeface="微软雅黑" pitchFamily="34" charset="-122"/>
                <a:cs typeface="Arial" pitchFamily="34" charset="0"/>
              </a:rPr>
              <a:t>副标题</a:t>
            </a:r>
            <a:r>
              <a:rPr lang="en-US" altLang="zh-CN" sz="1200" dirty="0">
                <a:solidFill>
                  <a:srgbClr val="FFFFFF"/>
                </a:solidFill>
                <a:latin typeface="Arial" pitchFamily="34" charset="0"/>
                <a:ea typeface="微软雅黑" pitchFamily="34" charset="-122"/>
                <a:cs typeface="Arial" pitchFamily="34" charset="0"/>
              </a:rPr>
              <a:t>:24-28pt</a:t>
            </a: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字体颜色</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反白</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细黑体</a:t>
            </a: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spcBef>
                <a:spcPct val="50000"/>
              </a:spcBef>
              <a:defRPr/>
            </a:pPr>
            <a:endParaRPr lang="zh-CN" altLang="en-US" sz="1200" dirty="0">
              <a:solidFill>
                <a:srgbClr val="000000"/>
              </a:solidFill>
              <a:latin typeface="Arial" pitchFamily="34" charset="0"/>
              <a:ea typeface="微软雅黑" pitchFamily="34" charset="-122"/>
              <a:cs typeface="Arial" pitchFamily="34" charset="0"/>
            </a:endParaRPr>
          </a:p>
        </p:txBody>
      </p:sp>
      <p:sp>
        <p:nvSpPr>
          <p:cNvPr id="664580" name="Rectangle 4"/>
          <p:cNvSpPr>
            <a:spLocks noGrp="1" noChangeArrowheads="1"/>
          </p:cNvSpPr>
          <p:nvPr>
            <p:ph type="ctrTitle" sz="quarter"/>
          </p:nvPr>
        </p:nvSpPr>
        <p:spPr>
          <a:xfrm>
            <a:off x="914416" y="1391961"/>
            <a:ext cx="7073900" cy="1666489"/>
          </a:xfrm>
        </p:spPr>
        <p:txBody>
          <a:bodyPr lIns="87666" tIns="43834" rIns="87666" bIns="43834"/>
          <a:lstStyle>
            <a:lvl1pPr algn="ctr">
              <a:defRPr sz="4500" b="1">
                <a:solidFill>
                  <a:schemeClr val="bg1"/>
                </a:solidFill>
                <a:latin typeface="Arial" pitchFamily="34" charset="0"/>
                <a:ea typeface="微软雅黑" pitchFamily="34" charset="-122"/>
                <a:cs typeface="Arial" pitchFamily="34" charset="0"/>
              </a:defRPr>
            </a:lvl1pPr>
          </a:lstStyle>
          <a:p>
            <a:r>
              <a:rPr lang="zh-CN" altLang="en-US" smtClean="0"/>
              <a:t>单击此处编辑母版标题样式</a:t>
            </a:r>
            <a:endParaRPr lang="zh-CN" altLang="en-US"/>
          </a:p>
        </p:txBody>
      </p:sp>
      <p:sp>
        <p:nvSpPr>
          <p:cNvPr id="664581" name="Rectangle 5"/>
          <p:cNvSpPr>
            <a:spLocks noGrp="1" noChangeArrowheads="1"/>
          </p:cNvSpPr>
          <p:nvPr>
            <p:ph type="subTitle" sz="quarter" idx="1"/>
          </p:nvPr>
        </p:nvSpPr>
        <p:spPr>
          <a:xfrm>
            <a:off x="912821" y="3182218"/>
            <a:ext cx="7075487" cy="864987"/>
          </a:xfrm>
        </p:spPr>
        <p:txBody>
          <a:bodyPr lIns="87666" tIns="43834" rIns="87666" bIns="43834"/>
          <a:lstStyle>
            <a:lvl1pPr marL="0" indent="0" algn="ctr">
              <a:buFont typeface="Wingdings" pitchFamily="2" charset="2"/>
              <a:buNone/>
              <a:defRPr sz="2300" b="0">
                <a:solidFill>
                  <a:schemeClr val="bg1"/>
                </a:solidFill>
                <a:latin typeface="Arial" pitchFamily="34" charset="0"/>
                <a:ea typeface="微软雅黑" pitchFamily="34" charset="-122"/>
                <a:cs typeface="Arial" pitchFamily="34" charset="0"/>
              </a:defRPr>
            </a:lvl1pPr>
          </a:lstStyle>
          <a:p>
            <a:r>
              <a:rPr lang="zh-CN" altLang="en-US" smtClean="0"/>
              <a:t>单击此处编辑母版副标题样式</a:t>
            </a:r>
            <a:endParaRPr lang="zh-CN" altLang="en-US"/>
          </a:p>
        </p:txBody>
      </p:sp>
      <p:sp>
        <p:nvSpPr>
          <p:cNvPr id="11" name="Date Placeholder 10"/>
          <p:cNvSpPr>
            <a:spLocks noGrp="1" noChangeArrowheads="1"/>
          </p:cNvSpPr>
          <p:nvPr>
            <p:ph type="dt" sz="quarter" idx="10"/>
          </p:nvPr>
        </p:nvSpPr>
        <p:spPr bwMode="auto">
          <a:xfrm>
            <a:off x="912837" y="363539"/>
            <a:ext cx="2846386" cy="474663"/>
          </a:xfrm>
          <a:prstGeom prst="rect">
            <a:avLst/>
          </a:prstGeom>
          <a:ln>
            <a:miter lim="800000"/>
            <a:headEnd/>
            <a:tailEnd/>
          </a:ln>
        </p:spPr>
        <p:txBody>
          <a:bodyPr vert="horz" wrap="square" lIns="87666" tIns="43834" rIns="87666" bIns="43834" numCol="1" anchor="t" anchorCtr="0" compatLnSpc="1">
            <a:prstTxWarp prst="textNoShape">
              <a:avLst/>
            </a:prstTxWarp>
          </a:bodyPr>
          <a:lstStyle>
            <a:lvl1pPr eaLnBrk="0" hangingPunct="0">
              <a:defRPr sz="1300" b="0">
                <a:solidFill>
                  <a:srgbClr val="000000"/>
                </a:solidFill>
                <a:latin typeface="Arial" pitchFamily="34" charset="0"/>
                <a:ea typeface="微软雅黑" pitchFamily="34" charset="-122"/>
                <a:cs typeface="Arial" pitchFamily="34" charset="0"/>
              </a:defRPr>
            </a:lvl1pPr>
          </a:lstStyle>
          <a:p>
            <a:pPr>
              <a:defRPr/>
            </a:pPr>
            <a:fld id="{9A7FCE89-0B48-460C-8337-BEADEA460568}" type="datetime1">
              <a:rPr lang="zh-CN" altLang="en-US" smtClean="0"/>
              <a:pPr>
                <a:defRPr/>
              </a:pPr>
              <a:t>2017/7/12</a:t>
            </a:fld>
            <a:endParaRPr lang="en-US" altLang="zh-CN"/>
          </a:p>
        </p:txBody>
      </p:sp>
    </p:spTree>
    <p:extLst>
      <p:ext uri="{BB962C8B-B14F-4D97-AF65-F5344CB8AC3E}">
        <p14:creationId xmlns:p14="http://schemas.microsoft.com/office/powerpoint/2010/main" val="282817432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200" b="1">
                <a:latin typeface="Arial" pitchFamily="34" charset="0"/>
                <a:ea typeface="微软雅黑" pitchFamily="34" charset="-122"/>
                <a:cs typeface="Arial"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Arial" pitchFamily="34" charset="0"/>
                <a:ea typeface="微软雅黑" pitchFamily="34" charset="-122"/>
                <a:cs typeface="Arial" pitchFamily="34" charset="0"/>
              </a:defRPr>
            </a:lvl1pPr>
            <a:lvl2pPr>
              <a:defRPr>
                <a:latin typeface="Arial" pitchFamily="34" charset="0"/>
                <a:ea typeface="微软雅黑" pitchFamily="34" charset="-122"/>
                <a:cs typeface="Arial" pitchFamily="34" charset="0"/>
              </a:defRPr>
            </a:lvl2pPr>
            <a:lvl3pPr>
              <a:defRPr>
                <a:latin typeface="Arial" pitchFamily="34" charset="0"/>
                <a:ea typeface="微软雅黑" pitchFamily="34" charset="-122"/>
                <a:cs typeface="Arial" pitchFamily="34" charset="0"/>
              </a:defRPr>
            </a:lvl3pPr>
            <a:lvl4pPr>
              <a:defRPr>
                <a:latin typeface="Arial" pitchFamily="34" charset="0"/>
                <a:ea typeface="微软雅黑" pitchFamily="34" charset="-122"/>
                <a:cs typeface="Arial" pitchFamily="34" charset="0"/>
              </a:defRPr>
            </a:lvl4pPr>
            <a:lvl5pPr>
              <a:defRPr>
                <a:latin typeface="Arial" pitchFamily="34" charset="0"/>
                <a:ea typeface="微软雅黑" pitchFamily="34" charset="-122"/>
                <a:cs typeface="Arial"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49812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46" y="4407511"/>
            <a:ext cx="10366375" cy="136176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46" y="2906058"/>
            <a:ext cx="10366375" cy="1501428"/>
          </a:xfrm>
        </p:spPr>
        <p:txBody>
          <a:bodyPr anchor="b"/>
          <a:lstStyle>
            <a:lvl1pPr marL="0" indent="0">
              <a:buNone/>
              <a:defRPr sz="2000"/>
            </a:lvl1pPr>
            <a:lvl2pPr marL="456422" indent="0">
              <a:buNone/>
              <a:defRPr sz="1700"/>
            </a:lvl2pPr>
            <a:lvl3pPr marL="912844" indent="0">
              <a:buNone/>
              <a:defRPr sz="1500"/>
            </a:lvl3pPr>
            <a:lvl4pPr marL="1369267" indent="0">
              <a:buNone/>
              <a:defRPr sz="1300"/>
            </a:lvl4pPr>
            <a:lvl5pPr marL="1825688" indent="0">
              <a:buNone/>
              <a:defRPr sz="1300"/>
            </a:lvl5pPr>
            <a:lvl6pPr marL="2282108" indent="0">
              <a:buNone/>
              <a:defRPr sz="1300"/>
            </a:lvl6pPr>
            <a:lvl7pPr marL="2738532" indent="0">
              <a:buNone/>
              <a:defRPr sz="1300"/>
            </a:lvl7pPr>
            <a:lvl8pPr marL="3194951" indent="0">
              <a:buNone/>
              <a:defRPr sz="1300"/>
            </a:lvl8pPr>
            <a:lvl9pPr marL="3651377" indent="0">
              <a:buNone/>
              <a:defRPr sz="1300"/>
            </a:lvl9pPr>
          </a:lstStyle>
          <a:p>
            <a:pPr lvl="0"/>
            <a:r>
              <a:rPr lang="zh-CN" altLang="en-US" smtClean="0"/>
              <a:t>单击此处编辑母版文本样式</a:t>
            </a:r>
          </a:p>
        </p:txBody>
      </p:sp>
    </p:spTree>
    <p:extLst>
      <p:ext uri="{BB962C8B-B14F-4D97-AF65-F5344CB8AC3E}">
        <p14:creationId xmlns:p14="http://schemas.microsoft.com/office/powerpoint/2010/main" val="390560009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82650" y="1599847"/>
            <a:ext cx="5411788" cy="4524914"/>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446838" y="1599847"/>
            <a:ext cx="5411788" cy="4524914"/>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168892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7" y="274587"/>
            <a:ext cx="10975975" cy="1142736"/>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36" y="1534759"/>
            <a:ext cx="5387975" cy="639613"/>
          </a:xfrm>
        </p:spPr>
        <p:txBody>
          <a:bodyPr anchor="b"/>
          <a:lstStyle>
            <a:lvl1pPr marL="0" indent="0">
              <a:buNone/>
              <a:defRPr sz="2400" b="1"/>
            </a:lvl1pPr>
            <a:lvl2pPr marL="456422" indent="0">
              <a:buNone/>
              <a:defRPr sz="2000" b="1"/>
            </a:lvl2pPr>
            <a:lvl3pPr marL="912844" indent="0">
              <a:buNone/>
              <a:defRPr sz="1700" b="1"/>
            </a:lvl3pPr>
            <a:lvl4pPr marL="1369267" indent="0">
              <a:buNone/>
              <a:defRPr sz="1500" b="1"/>
            </a:lvl4pPr>
            <a:lvl5pPr marL="1825688" indent="0">
              <a:buNone/>
              <a:defRPr sz="1500" b="1"/>
            </a:lvl5pPr>
            <a:lvl6pPr marL="2282108" indent="0">
              <a:buNone/>
              <a:defRPr sz="1500" b="1"/>
            </a:lvl6pPr>
            <a:lvl7pPr marL="2738532" indent="0">
              <a:buNone/>
              <a:defRPr sz="1500" b="1"/>
            </a:lvl7pPr>
            <a:lvl8pPr marL="3194951" indent="0">
              <a:buNone/>
              <a:defRPr sz="1500" b="1"/>
            </a:lvl8pPr>
            <a:lvl9pPr marL="3651377"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36" y="2174391"/>
            <a:ext cx="5387975"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4759"/>
            <a:ext cx="5391150" cy="639613"/>
          </a:xfrm>
        </p:spPr>
        <p:txBody>
          <a:bodyPr anchor="b"/>
          <a:lstStyle>
            <a:lvl1pPr marL="0" indent="0">
              <a:buNone/>
              <a:defRPr sz="2400" b="1"/>
            </a:lvl1pPr>
            <a:lvl2pPr marL="456422" indent="0">
              <a:buNone/>
              <a:defRPr sz="2000" b="1"/>
            </a:lvl2pPr>
            <a:lvl3pPr marL="912844" indent="0">
              <a:buNone/>
              <a:defRPr sz="1700" b="1"/>
            </a:lvl3pPr>
            <a:lvl4pPr marL="1369267" indent="0">
              <a:buNone/>
              <a:defRPr sz="1500" b="1"/>
            </a:lvl4pPr>
            <a:lvl5pPr marL="1825688" indent="0">
              <a:buNone/>
              <a:defRPr sz="1500" b="1"/>
            </a:lvl5pPr>
            <a:lvl6pPr marL="2282108" indent="0">
              <a:buNone/>
              <a:defRPr sz="1500" b="1"/>
            </a:lvl6pPr>
            <a:lvl7pPr marL="2738532" indent="0">
              <a:buNone/>
              <a:defRPr sz="1500" b="1"/>
            </a:lvl7pPr>
            <a:lvl8pPr marL="3194951" indent="0">
              <a:buNone/>
              <a:defRPr sz="1500" b="1"/>
            </a:lvl8pPr>
            <a:lvl9pPr marL="3651377"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391"/>
            <a:ext cx="5391150"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85459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714022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7682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01"/>
            <a:ext cx="4011612" cy="116178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00"/>
            <a:ext cx="6818312" cy="5853344"/>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4770"/>
            <a:ext cx="4011612" cy="4691564"/>
          </a:xfrm>
        </p:spPr>
        <p:txBody>
          <a:bodyPr/>
          <a:lstStyle>
            <a:lvl1pPr marL="0" indent="0">
              <a:buNone/>
              <a:defRPr sz="1300"/>
            </a:lvl1pPr>
            <a:lvl2pPr marL="456422" indent="0">
              <a:buNone/>
              <a:defRPr sz="1200"/>
            </a:lvl2pPr>
            <a:lvl3pPr marL="912844" indent="0">
              <a:buNone/>
              <a:defRPr sz="900"/>
            </a:lvl3pPr>
            <a:lvl4pPr marL="1369267" indent="0">
              <a:buNone/>
              <a:defRPr sz="900"/>
            </a:lvl4pPr>
            <a:lvl5pPr marL="1825688" indent="0">
              <a:buNone/>
              <a:defRPr sz="900"/>
            </a:lvl5pPr>
            <a:lvl6pPr marL="2282108" indent="0">
              <a:buNone/>
              <a:defRPr sz="900"/>
            </a:lvl6pPr>
            <a:lvl7pPr marL="2738532" indent="0">
              <a:buNone/>
              <a:defRPr sz="900"/>
            </a:lvl7pPr>
            <a:lvl8pPr marL="3194951" indent="0">
              <a:buNone/>
              <a:defRPr sz="900"/>
            </a:lvl8pPr>
            <a:lvl9pPr marL="365137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4669120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7" y="4801119"/>
            <a:ext cx="7316788" cy="566606"/>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7" y="612636"/>
            <a:ext cx="7316788" cy="4115435"/>
          </a:xfrm>
        </p:spPr>
        <p:txBody>
          <a:bodyPr/>
          <a:lstStyle>
            <a:lvl1pPr marL="0" indent="0">
              <a:buNone/>
              <a:defRPr sz="3200"/>
            </a:lvl1pPr>
            <a:lvl2pPr marL="456422" indent="0">
              <a:buNone/>
              <a:defRPr sz="2900"/>
            </a:lvl2pPr>
            <a:lvl3pPr marL="912844" indent="0">
              <a:buNone/>
              <a:defRPr sz="2400"/>
            </a:lvl3pPr>
            <a:lvl4pPr marL="1369267" indent="0">
              <a:buNone/>
              <a:defRPr sz="2000"/>
            </a:lvl4pPr>
            <a:lvl5pPr marL="1825688" indent="0">
              <a:buNone/>
              <a:defRPr sz="2000"/>
            </a:lvl5pPr>
            <a:lvl6pPr marL="2282108" indent="0">
              <a:buNone/>
              <a:defRPr sz="2000"/>
            </a:lvl6pPr>
            <a:lvl7pPr marL="2738532" indent="0">
              <a:buNone/>
              <a:defRPr sz="2000"/>
            </a:lvl7pPr>
            <a:lvl8pPr marL="3194951" indent="0">
              <a:buNone/>
              <a:defRPr sz="2000"/>
            </a:lvl8pPr>
            <a:lvl9pPr marL="3651377"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2390777" y="5367724"/>
            <a:ext cx="7316788" cy="804678"/>
          </a:xfrm>
        </p:spPr>
        <p:txBody>
          <a:bodyPr/>
          <a:lstStyle>
            <a:lvl1pPr marL="0" indent="0">
              <a:buNone/>
              <a:defRPr sz="1300"/>
            </a:lvl1pPr>
            <a:lvl2pPr marL="456422" indent="0">
              <a:buNone/>
              <a:defRPr sz="1200"/>
            </a:lvl2pPr>
            <a:lvl3pPr marL="912844" indent="0">
              <a:buNone/>
              <a:defRPr sz="900"/>
            </a:lvl3pPr>
            <a:lvl4pPr marL="1369267" indent="0">
              <a:buNone/>
              <a:defRPr sz="900"/>
            </a:lvl4pPr>
            <a:lvl5pPr marL="1825688" indent="0">
              <a:buNone/>
              <a:defRPr sz="900"/>
            </a:lvl5pPr>
            <a:lvl6pPr marL="2282108" indent="0">
              <a:buNone/>
              <a:defRPr sz="900"/>
            </a:lvl6pPr>
            <a:lvl7pPr marL="2738532" indent="0">
              <a:buNone/>
              <a:defRPr sz="900"/>
            </a:lvl7pPr>
            <a:lvl8pPr marL="3194951" indent="0">
              <a:buNone/>
              <a:defRPr sz="900"/>
            </a:lvl8pPr>
            <a:lvl9pPr marL="365137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5393123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0642377"/>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96375" y="274603"/>
            <a:ext cx="2762250" cy="585017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274603"/>
            <a:ext cx="8134350" cy="585017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496524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9639" y="274587"/>
            <a:ext cx="10975975" cy="1142736"/>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82678" y="1599847"/>
            <a:ext cx="10975975" cy="4524914"/>
          </a:xfrm>
        </p:spPr>
        <p:txBody>
          <a:bodyPr/>
          <a:lstStyle/>
          <a:p>
            <a:pPr lvl="0"/>
            <a:r>
              <a:rPr lang="zh-CN" altLang="en-US" noProof="0" smtClean="0"/>
              <a:t>单击图标添加表格</a:t>
            </a:r>
            <a:endParaRPr lang="zh-CN" altLang="en-US" noProof="0"/>
          </a:p>
        </p:txBody>
      </p:sp>
    </p:spTree>
    <p:extLst>
      <p:ext uri="{BB962C8B-B14F-4D97-AF65-F5344CB8AC3E}">
        <p14:creationId xmlns:p14="http://schemas.microsoft.com/office/powerpoint/2010/main" val="138124573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Freeform 5"/>
          <p:cNvSpPr>
            <a:spLocks/>
          </p:cNvSpPr>
          <p:nvPr userDrawn="1"/>
        </p:nvSpPr>
        <p:spPr bwMode="auto">
          <a:xfrm>
            <a:off x="15" y="6200952"/>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6" name="Freeform 6"/>
          <p:cNvSpPr>
            <a:spLocks/>
          </p:cNvSpPr>
          <p:nvPr userDrawn="1"/>
        </p:nvSpPr>
        <p:spPr bwMode="auto">
          <a:xfrm>
            <a:off x="9545112" y="6200952"/>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7" name="Rectangle 86"/>
          <p:cNvSpPr>
            <a:spLocks noChangeArrowheads="1"/>
          </p:cNvSpPr>
          <p:nvPr userDrawn="1"/>
        </p:nvSpPr>
        <p:spPr bwMode="auto">
          <a:xfrm>
            <a:off x="7910514" y="6396051"/>
            <a:ext cx="1409700" cy="1101725"/>
          </a:xfrm>
          <a:prstGeom prst="rect">
            <a:avLst/>
          </a:prstGeom>
          <a:noFill/>
          <a:ln w="9525">
            <a:noFill/>
            <a:miter lim="800000"/>
            <a:headEnd/>
            <a:tailEnd/>
          </a:ln>
          <a:effectLst/>
        </p:spPr>
        <p:txBody>
          <a:bodyPr lIns="0" tIns="0" rIns="0" bIns="0"/>
          <a:lstStyle/>
          <a:p>
            <a:pPr defTabSz="783023" eaLnBrk="0" hangingPunct="0">
              <a:lnSpc>
                <a:spcPct val="85000"/>
              </a:lnSpc>
            </a:pPr>
            <a:endParaRPr lang="de-DE" sz="900" b="1" dirty="0">
              <a:solidFill>
                <a:srgbClr val="000000"/>
              </a:solidFill>
              <a:latin typeface="FrutigerNext LT Medium"/>
              <a:ea typeface="MS PGothic" pitchFamily="34" charset="-128"/>
            </a:endParaRPr>
          </a:p>
          <a:p>
            <a:pPr defTabSz="783023" eaLnBrk="0" hangingPunct="0">
              <a:lnSpc>
                <a:spcPct val="85000"/>
              </a:lnSpc>
            </a:pPr>
            <a:r>
              <a:rPr lang="de-DE" sz="900" b="1" dirty="0">
                <a:solidFill>
                  <a:srgbClr val="000000"/>
                </a:solidFill>
                <a:latin typeface="FrutigerNext LT Medium"/>
                <a:ea typeface="MS PGothic" pitchFamily="34" charset="-128"/>
              </a:rPr>
              <a:t>Page </a:t>
            </a:r>
            <a:fld id="{E68EC476-442B-4BB7-9603-F1440C241F3D}" type="slidenum">
              <a:rPr lang="de-DE" sz="900" b="1">
                <a:solidFill>
                  <a:srgbClr val="000000"/>
                </a:solidFill>
                <a:latin typeface="FrutigerNext LT Medium"/>
                <a:ea typeface="MS PGothic" pitchFamily="34" charset="-128"/>
              </a:rPr>
              <a:pPr defTabSz="783023" eaLnBrk="0" hangingPunct="0">
                <a:lnSpc>
                  <a:spcPct val="85000"/>
                </a:lnSpc>
              </a:pPr>
              <a:t>‹#›</a:t>
            </a:fld>
            <a:endParaRPr lang="en-GB" sz="900" b="1" dirty="0">
              <a:solidFill>
                <a:srgbClr val="000000"/>
              </a:solidFill>
              <a:latin typeface="FrutigerNext LT Medium"/>
              <a:ea typeface="MS PGothic" pitchFamily="34" charset="-128"/>
            </a:endParaRPr>
          </a:p>
        </p:txBody>
      </p:sp>
      <p:sp>
        <p:nvSpPr>
          <p:cNvPr id="8" name="Text Box 85"/>
          <p:cNvSpPr txBox="1">
            <a:spLocks noChangeArrowheads="1"/>
          </p:cNvSpPr>
          <p:nvPr userDrawn="1"/>
        </p:nvSpPr>
        <p:spPr bwMode="auto">
          <a:xfrm>
            <a:off x="869951" y="6457955"/>
            <a:ext cx="3400836" cy="263615"/>
          </a:xfrm>
          <a:prstGeom prst="rect">
            <a:avLst/>
          </a:prstGeom>
          <a:noFill/>
          <a:ln w="9525">
            <a:noFill/>
            <a:miter lim="800000"/>
            <a:headEnd/>
            <a:tailEnd/>
          </a:ln>
        </p:spPr>
        <p:txBody>
          <a:bodyPr wrap="square" lIns="78242" tIns="39120" rIns="78242" bIns="39120">
            <a:spAutoFit/>
          </a:bodyPr>
          <a:lstStyle/>
          <a:p>
            <a:pPr defTabSz="783023" eaLnBrk="0" hangingPunct="0"/>
            <a:r>
              <a:rPr lang="en-US" altLang="zh-CN" sz="1200" b="1" kern="0" dirty="0">
                <a:solidFill>
                  <a:srgbClr val="000000"/>
                </a:solidFill>
                <a:latin typeface="FrutigerNext LT Medium"/>
                <a:ea typeface="MS PGothic" pitchFamily="34" charset="-128"/>
              </a:rPr>
              <a:t>HUAWEI TECHNOLOGIES CO., LTD.</a:t>
            </a:r>
          </a:p>
        </p:txBody>
      </p:sp>
      <p:pic>
        <p:nvPicPr>
          <p:cNvPr id="9" name="Picture 87" descr="图片3副本"/>
          <p:cNvPicPr>
            <a:picLocks noChangeAspect="1" noChangeArrowheads="1"/>
          </p:cNvPicPr>
          <p:nvPr userDrawn="1"/>
        </p:nvPicPr>
        <p:blipFill>
          <a:blip r:embed="rId2" cstate="screen"/>
          <a:srcRect/>
          <a:stretch>
            <a:fillRect/>
          </a:stretch>
        </p:blipFill>
        <p:spPr bwMode="auto">
          <a:xfrm>
            <a:off x="10182226" y="6386514"/>
            <a:ext cx="1295400" cy="307975"/>
          </a:xfrm>
          <a:prstGeom prst="rect">
            <a:avLst/>
          </a:prstGeom>
          <a:noFill/>
        </p:spPr>
      </p:pic>
      <p:sp>
        <p:nvSpPr>
          <p:cNvPr id="10" name="Rectangle 88"/>
          <p:cNvSpPr>
            <a:spLocks noGrp="1" noChangeArrowheads="1"/>
          </p:cNvSpPr>
          <p:nvPr>
            <p:ph type="title"/>
          </p:nvPr>
        </p:nvSpPr>
        <p:spPr bwMode="auto">
          <a:xfrm>
            <a:off x="781056" y="274667"/>
            <a:ext cx="10975975" cy="1143000"/>
          </a:xfrm>
          <a:prstGeom prst="rect">
            <a:avLst/>
          </a:prstGeom>
          <a:noFill/>
          <a:ln w="9525" algn="ctr">
            <a:noFill/>
            <a:miter lim="800000"/>
            <a:headEnd/>
            <a:tailEnd/>
          </a:ln>
          <a:effectLst/>
        </p:spPr>
        <p:txBody>
          <a:bodyPr vert="horz" wrap="square" lIns="91298" tIns="45650" rIns="91298" bIns="45650" numCol="1" anchor="ctr" anchorCtr="0" compatLnSpc="1">
            <a:prstTxWarp prst="textNoShape">
              <a:avLst/>
            </a:prstTxWarp>
          </a:bodyPr>
          <a:lstStyle/>
          <a:p>
            <a:pPr lvl="0"/>
            <a:r>
              <a:rPr lang="zh-CN" altLang="en-US" smtClean="0"/>
              <a:t>单击此处编辑母版标题样式</a:t>
            </a:r>
          </a:p>
        </p:txBody>
      </p:sp>
      <p:sp>
        <p:nvSpPr>
          <p:cNvPr id="12" name="Rectangle 139"/>
          <p:cNvSpPr>
            <a:spLocks noChangeArrowheads="1"/>
          </p:cNvSpPr>
          <p:nvPr userDrawn="1"/>
        </p:nvSpPr>
        <p:spPr bwMode="auto">
          <a:xfrm>
            <a:off x="12361895" y="5444821"/>
            <a:ext cx="1227137" cy="322942"/>
          </a:xfrm>
          <a:prstGeom prst="rect">
            <a:avLst/>
          </a:prstGeom>
          <a:solidFill>
            <a:srgbClr val="F8F8F8"/>
          </a:solidFill>
          <a:ln w="9525" algn="ctr">
            <a:noFill/>
            <a:miter lim="800000"/>
            <a:headEnd/>
            <a:tailEnd/>
          </a:ln>
          <a:effectLst/>
        </p:spPr>
        <p:txBody>
          <a:bodyPr lIns="91284" tIns="45644" rIns="91284" bIns="45644" anchor="ctr">
            <a:spAutoFit/>
          </a:bodyPr>
          <a:lstStyle/>
          <a:p>
            <a:pPr algn="ctr" defTabSz="876541" eaLnBrk="0" hangingPunct="0"/>
            <a:endParaRPr lang="zh-CN" altLang="zh-CN" sz="1500" dirty="0">
              <a:solidFill>
                <a:srgbClr val="000000"/>
              </a:solidFill>
              <a:latin typeface="FrutigerNext LT Regular" pitchFamily="34" charset="0"/>
              <a:ea typeface="MS PGothic" pitchFamily="34" charset="-128"/>
            </a:endParaRPr>
          </a:p>
        </p:txBody>
      </p:sp>
      <p:grpSp>
        <p:nvGrpSpPr>
          <p:cNvPr id="2" name="Group 140"/>
          <p:cNvGrpSpPr>
            <a:grpSpLocks/>
          </p:cNvGrpSpPr>
          <p:nvPr userDrawn="1"/>
        </p:nvGrpSpPr>
        <p:grpSpPr bwMode="auto">
          <a:xfrm>
            <a:off x="12473009" y="5278466"/>
            <a:ext cx="989011" cy="184150"/>
            <a:chOff x="6657" y="3492"/>
            <a:chExt cx="527" cy="121"/>
          </a:xfrm>
        </p:grpSpPr>
        <p:sp>
          <p:nvSpPr>
            <p:cNvPr id="14"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5"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6"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7"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3" name="Group 145"/>
          <p:cNvGrpSpPr>
            <a:grpSpLocks/>
          </p:cNvGrpSpPr>
          <p:nvPr userDrawn="1"/>
        </p:nvGrpSpPr>
        <p:grpSpPr bwMode="auto">
          <a:xfrm>
            <a:off x="12473009" y="6203990"/>
            <a:ext cx="989011" cy="182563"/>
            <a:chOff x="6657" y="4103"/>
            <a:chExt cx="527" cy="121"/>
          </a:xfrm>
        </p:grpSpPr>
        <p:sp>
          <p:nvSpPr>
            <p:cNvPr id="19"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0"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1"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2"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4" name="Group 150"/>
          <p:cNvGrpSpPr>
            <a:grpSpLocks/>
          </p:cNvGrpSpPr>
          <p:nvPr userDrawn="1"/>
        </p:nvGrpSpPr>
        <p:grpSpPr bwMode="auto">
          <a:xfrm>
            <a:off x="12473009" y="6450017"/>
            <a:ext cx="989011" cy="182562"/>
            <a:chOff x="6657" y="4266"/>
            <a:chExt cx="527" cy="121"/>
          </a:xfrm>
        </p:grpSpPr>
        <p:sp>
          <p:nvSpPr>
            <p:cNvPr id="24"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5"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6"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7"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1" name="Group 155"/>
          <p:cNvGrpSpPr>
            <a:grpSpLocks/>
          </p:cNvGrpSpPr>
          <p:nvPr userDrawn="1"/>
        </p:nvGrpSpPr>
        <p:grpSpPr bwMode="auto">
          <a:xfrm>
            <a:off x="12473009" y="5527714"/>
            <a:ext cx="989011" cy="182563"/>
            <a:chOff x="6657" y="3656"/>
            <a:chExt cx="527" cy="121"/>
          </a:xfrm>
        </p:grpSpPr>
        <p:sp>
          <p:nvSpPr>
            <p:cNvPr id="29"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0"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1"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2"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3" name="Group 160"/>
          <p:cNvGrpSpPr>
            <a:grpSpLocks/>
          </p:cNvGrpSpPr>
          <p:nvPr userDrawn="1"/>
        </p:nvGrpSpPr>
        <p:grpSpPr bwMode="auto">
          <a:xfrm>
            <a:off x="12473009" y="5957891"/>
            <a:ext cx="989011" cy="182562"/>
            <a:chOff x="6657" y="3941"/>
            <a:chExt cx="527" cy="121"/>
          </a:xfrm>
        </p:grpSpPr>
        <p:sp>
          <p:nvSpPr>
            <p:cNvPr id="34"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5"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6"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7"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8" name="Group 165"/>
          <p:cNvGrpSpPr>
            <a:grpSpLocks/>
          </p:cNvGrpSpPr>
          <p:nvPr userDrawn="1"/>
        </p:nvGrpSpPr>
        <p:grpSpPr bwMode="auto">
          <a:xfrm>
            <a:off x="12473009" y="6697663"/>
            <a:ext cx="989011" cy="182562"/>
            <a:chOff x="6657" y="4430"/>
            <a:chExt cx="527" cy="121"/>
          </a:xfrm>
        </p:grpSpPr>
        <p:sp>
          <p:nvSpPr>
            <p:cNvPr id="39"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0"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1"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2"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23" name="Group 170"/>
          <p:cNvGrpSpPr>
            <a:grpSpLocks/>
          </p:cNvGrpSpPr>
          <p:nvPr userDrawn="1"/>
        </p:nvGrpSpPr>
        <p:grpSpPr bwMode="auto">
          <a:xfrm>
            <a:off x="12473009" y="5032404"/>
            <a:ext cx="989011" cy="184150"/>
            <a:chOff x="6657" y="3329"/>
            <a:chExt cx="527" cy="122"/>
          </a:xfrm>
        </p:grpSpPr>
        <p:sp>
          <p:nvSpPr>
            <p:cNvPr id="44"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5"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6"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7"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28" name="Group 175"/>
          <p:cNvGrpSpPr>
            <a:grpSpLocks/>
          </p:cNvGrpSpPr>
          <p:nvPr userDrawn="1"/>
        </p:nvGrpSpPr>
        <p:grpSpPr bwMode="auto">
          <a:xfrm>
            <a:off x="12473009" y="4600615"/>
            <a:ext cx="989011" cy="182563"/>
            <a:chOff x="6657" y="3043"/>
            <a:chExt cx="527" cy="121"/>
          </a:xfrm>
        </p:grpSpPr>
        <p:sp>
          <p:nvSpPr>
            <p:cNvPr id="49"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0"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1"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2"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33" name="Group 180"/>
          <p:cNvGrpSpPr>
            <a:grpSpLocks/>
          </p:cNvGrpSpPr>
          <p:nvPr userDrawn="1"/>
        </p:nvGrpSpPr>
        <p:grpSpPr bwMode="auto">
          <a:xfrm>
            <a:off x="12473009" y="4354542"/>
            <a:ext cx="989011" cy="184150"/>
            <a:chOff x="6657" y="2881"/>
            <a:chExt cx="527" cy="121"/>
          </a:xfrm>
        </p:grpSpPr>
        <p:sp>
          <p:nvSpPr>
            <p:cNvPr id="54"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5"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6"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7"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41" y="5589590"/>
            <a:ext cx="1018382" cy="763586"/>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1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184" y="6207130"/>
            <a:ext cx="2844112" cy="294341"/>
          </a:xfrm>
          <a:prstGeom prst="rect">
            <a:avLst/>
          </a:prstGeom>
          <a:noFill/>
          <a:ln w="9525">
            <a:noFill/>
            <a:miter lim="800000"/>
            <a:headEnd/>
            <a:tailEnd/>
          </a:ln>
        </p:spPr>
        <p:txBody>
          <a:bodyPr wrap="none" lIns="93440" tIns="46721" rIns="93440" bIns="46721">
            <a:spAutoFit/>
          </a:bodyPr>
          <a:lstStyle/>
          <a:p>
            <a:pPr defTabSz="934920" eaLnBrk="0" hangingPunct="0">
              <a:defRPr/>
            </a:pPr>
            <a:r>
              <a:rPr lang="en-US" altLang="zh-CN" sz="1300" dirty="0">
                <a:solidFill>
                  <a:srgbClr val="000000"/>
                </a:solidFill>
                <a:latin typeface="FrutigerNext LT Bold" pitchFamily="1" charset="0"/>
                <a:ea typeface="MS PGothic" pitchFamily="34" charset="-128"/>
              </a:rPr>
              <a:t>HUAWEI TECHNOLOGIES CO., LTD.</a:t>
            </a:r>
            <a:endParaRPr lang="en-US" altLang="zh-CN" sz="25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5467" y="4094168"/>
            <a:ext cx="1461105" cy="294341"/>
          </a:xfrm>
          <a:prstGeom prst="rect">
            <a:avLst/>
          </a:prstGeom>
          <a:noFill/>
          <a:ln w="9525">
            <a:noFill/>
            <a:miter lim="800000"/>
            <a:headEnd/>
            <a:tailEnd/>
          </a:ln>
        </p:spPr>
        <p:txBody>
          <a:bodyPr wrap="none" lIns="93440" tIns="46721" rIns="93440" bIns="46721">
            <a:spAutoFit/>
          </a:bodyPr>
          <a:lstStyle/>
          <a:p>
            <a:pPr defTabSz="934920" eaLnBrk="0" hangingPunct="0">
              <a:defRPr/>
            </a:pPr>
            <a:r>
              <a:rPr lang="en-US" altLang="zh-CN" sz="13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21" y="6207129"/>
            <a:ext cx="1841234" cy="299475"/>
          </a:xfrm>
          <a:prstGeom prst="rect">
            <a:avLst/>
          </a:prstGeom>
          <a:noFill/>
          <a:ln w="9525" algn="ctr">
            <a:noFill/>
            <a:miter lim="800000"/>
            <a:headEnd/>
            <a:tailEnd/>
          </a:ln>
          <a:effectLst/>
        </p:spPr>
        <p:txBody>
          <a:bodyPr wrap="none" lIns="93403" tIns="46699" rIns="93403" bIns="46699">
            <a:spAutoFit/>
          </a:bodyPr>
          <a:lstStyle/>
          <a:p>
            <a:pPr defTabSz="934920" eaLnBrk="0" hangingPunct="0">
              <a:defRPr/>
            </a:pPr>
            <a:r>
              <a:rPr lang="en-US" altLang="zh-CN" sz="13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582" y="247655"/>
            <a:ext cx="1503093" cy="325068"/>
          </a:xfrm>
          <a:prstGeom prst="rect">
            <a:avLst/>
          </a:prstGeom>
          <a:noFill/>
          <a:ln w="9525" algn="ctr">
            <a:noFill/>
            <a:miter lim="800000"/>
            <a:headEnd/>
            <a:tailEnd/>
          </a:ln>
          <a:effectLst/>
        </p:spPr>
        <p:txBody>
          <a:bodyPr wrap="none" lIns="93403" tIns="46699" rIns="93403" bIns="46699">
            <a:spAutoFit/>
          </a:bodyPr>
          <a:lstStyle/>
          <a:p>
            <a:pPr defTabSz="934920" eaLnBrk="0" hangingPunct="0">
              <a:defRPr/>
            </a:pPr>
            <a:r>
              <a:rPr lang="en-US" altLang="zh-CN" sz="1500" b="1" dirty="0">
                <a:solidFill>
                  <a:srgbClr val="666666"/>
                </a:solidFill>
                <a:latin typeface="FrutigerNext LT Regular" pitchFamily="34" charset="0"/>
                <a:ea typeface="ＭＳ Ｐゴシック" pitchFamily="34" charset="-128"/>
              </a:rPr>
              <a:t>Security Level:</a:t>
            </a:r>
            <a:r>
              <a:rPr lang="zh-CN" altLang="en-US" sz="15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50" y="1322391"/>
            <a:ext cx="2625350" cy="4444531"/>
          </a:xfrm>
          <a:prstGeom prst="rect">
            <a:avLst/>
          </a:prstGeom>
          <a:noFill/>
          <a:ln w="9525" algn="ctr">
            <a:noFill/>
            <a:miter lim="800000"/>
            <a:headEnd/>
            <a:tailEnd/>
          </a:ln>
          <a:effectLst/>
        </p:spPr>
        <p:txBody>
          <a:bodyPr lIns="93459" tIns="46728" rIns="93459" bIns="46728">
            <a:spAutoFit/>
          </a:bodyPr>
          <a:lstStyle/>
          <a:p>
            <a:pPr algn="r" defTabSz="934920" eaLnBrk="0" hangingPunct="0">
              <a:lnSpc>
                <a:spcPct val="125000"/>
              </a:lnSpc>
              <a:defRPr/>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34920" eaLnBrk="0" hangingPunct="0">
              <a:lnSpc>
                <a:spcPct val="125000"/>
              </a:lnSpc>
              <a:defRPr/>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34920" eaLnBrk="0" hangingPunct="0">
              <a:lnSpc>
                <a:spcPct val="125000"/>
              </a:lnSpc>
              <a:defRPr/>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34920" eaLnBrk="0" hangingPunct="0">
              <a:lnSpc>
                <a:spcPct val="125000"/>
              </a:lnSpc>
              <a:defRPr/>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34920" eaLnBrk="0" hangingPunct="0">
              <a:lnSpc>
                <a:spcPct val="125000"/>
              </a:lnSpc>
              <a:defRPr/>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34920" eaLnBrk="0" hangingPunct="0">
              <a:lnSpc>
                <a:spcPct val="125000"/>
              </a:lnSpc>
              <a:defRPr/>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34920" eaLnBrk="0" hangingPunct="0">
              <a:lnSpc>
                <a:spcPct val="125000"/>
              </a:lnSpc>
              <a:defRPr/>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34920" eaLnBrk="0" hangingPunct="0">
              <a:lnSpc>
                <a:spcPct val="125000"/>
              </a:lnSpc>
              <a:defRPr/>
            </a:pPr>
            <a:r>
              <a:rPr lang="en-US" altLang="zh-CN" sz="1300" dirty="0">
                <a:solidFill>
                  <a:srgbClr val="FFFFFF"/>
                </a:solidFill>
                <a:latin typeface="Arial" charset="0"/>
                <a:ea typeface="华文细黑" pitchFamily="2" charset="-122"/>
              </a:rPr>
              <a:t>  </a:t>
            </a: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:24-28pt</a:t>
            </a: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34920" eaLnBrk="0" hangingPunct="0">
              <a:lnSpc>
                <a:spcPct val="125000"/>
              </a:lnSpc>
              <a:defRPr/>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p>
          <a:p>
            <a:pPr algn="r" defTabSz="934920" eaLnBrk="0" hangingPunct="0">
              <a:lnSpc>
                <a:spcPct val="125000"/>
              </a:lnSpc>
              <a:defRPr/>
            </a:pP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endParaRPr lang="zh-CN" altLang="en-US" sz="1300" dirty="0">
              <a:solidFill>
                <a:srgbClr val="FFFFFF"/>
              </a:solidFill>
              <a:latin typeface="Arial" charset="0"/>
              <a:ea typeface="华文细黑" pitchFamily="2" charset="-122"/>
            </a:endParaRPr>
          </a:p>
          <a:p>
            <a:pPr algn="r" defTabSz="934920" eaLnBrk="0" hangingPunct="0">
              <a:lnSpc>
                <a:spcPct val="125000"/>
              </a:lnSpc>
              <a:defRPr/>
            </a:pPr>
            <a:endParaRPr lang="zh-CN" altLang="en-US" sz="1300" dirty="0">
              <a:solidFill>
                <a:srgbClr val="FFFFFF"/>
              </a:solidFill>
              <a:latin typeface="Arial" charset="0"/>
              <a:ea typeface="华文细黑" pitchFamily="2" charset="-122"/>
            </a:endParaRPr>
          </a:p>
          <a:p>
            <a:pPr algn="r" defTabSz="934920" eaLnBrk="0" hangingPunct="0">
              <a:lnSpc>
                <a:spcPct val="125000"/>
              </a:lnSpc>
              <a:spcBef>
                <a:spcPct val="50000"/>
              </a:spcBef>
              <a:defRPr/>
            </a:pPr>
            <a:endParaRPr lang="zh-CN" altLang="en-US" sz="13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9011" y="1392245"/>
            <a:ext cx="7073624" cy="1666875"/>
          </a:xfrm>
        </p:spPr>
        <p:txBody>
          <a:bodyPr/>
          <a:lstStyle>
            <a:lvl1pPr>
              <a:defRPr sz="49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6" y="3182949"/>
            <a:ext cx="7075743" cy="865187"/>
          </a:xfrm>
        </p:spPr>
        <p:txBody>
          <a:bodyPr lIns="93459" tIns="46728" rIns="93459" bIns="46728"/>
          <a:lstStyle>
            <a:lvl1pPr marL="0" indent="0">
              <a:buFont typeface="Wingdings" pitchFamily="2" charset="2"/>
              <a:buNone/>
              <a:defRPr sz="33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33" y="282582"/>
            <a:ext cx="2845541" cy="474663"/>
          </a:xfrm>
        </p:spPr>
        <p:txBody>
          <a:bodyPr lIns="93459" tIns="46728" rIns="93459" bIns="46728"/>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rPr>
              <a:pPr>
                <a:defRPr/>
              </a:pPr>
              <a:t>2017/7/12</a:t>
            </a:fld>
            <a:endParaRPr lang="en-US" altLang="zh-CN">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9E16D1EF-4591-4C91-A147-99B848E631E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45" y="4406909"/>
            <a:ext cx="10365899" cy="1362076"/>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45" y="2906719"/>
            <a:ext cx="10365899" cy="1500187"/>
          </a:xfrm>
        </p:spPr>
        <p:txBody>
          <a:bodyPr anchor="b"/>
          <a:lstStyle>
            <a:lvl1pPr marL="0" indent="0">
              <a:buNone/>
              <a:defRPr sz="2300"/>
            </a:lvl1pPr>
            <a:lvl2pPr marL="533181" indent="0">
              <a:buNone/>
              <a:defRPr sz="2100"/>
            </a:lvl2pPr>
            <a:lvl3pPr marL="1066364" indent="0">
              <a:buNone/>
              <a:defRPr sz="1900"/>
            </a:lvl3pPr>
            <a:lvl4pPr marL="1599548" indent="0">
              <a:buNone/>
              <a:defRPr sz="1500"/>
            </a:lvl4pPr>
            <a:lvl5pPr marL="2132729" indent="0">
              <a:buNone/>
              <a:defRPr sz="1500"/>
            </a:lvl5pPr>
            <a:lvl6pPr marL="2665912" indent="0">
              <a:buNone/>
              <a:defRPr sz="1500"/>
            </a:lvl6pPr>
            <a:lvl7pPr marL="3199093" indent="0">
              <a:buNone/>
              <a:defRPr sz="1500"/>
            </a:lvl7pPr>
            <a:lvl8pPr marL="3732278" indent="0">
              <a:buNone/>
              <a:defRPr sz="1500"/>
            </a:lvl8pPr>
            <a:lvl9pPr marL="4265461" indent="0">
              <a:buNone/>
              <a:defRPr sz="15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C9536356-2CE0-4084-961B-72B589F839F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print"/>
          <a:srcRect/>
          <a:stretch>
            <a:fillRect/>
          </a:stretch>
        </p:blipFill>
        <p:spPr bwMode="auto">
          <a:xfrm>
            <a:off x="4" y="873128"/>
            <a:ext cx="12195175" cy="3779839"/>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print"/>
          <a:srcRect/>
          <a:stretch>
            <a:fillRect/>
          </a:stretch>
        </p:blipFill>
        <p:spPr bwMode="auto">
          <a:xfrm>
            <a:off x="10102855" y="5567367"/>
            <a:ext cx="819151" cy="820737"/>
          </a:xfrm>
          <a:prstGeom prst="rect">
            <a:avLst/>
          </a:prstGeom>
          <a:noFill/>
          <a:ln w="9525">
            <a:noFill/>
            <a:miter lim="800000"/>
            <a:headEnd/>
            <a:tailEnd/>
          </a:ln>
        </p:spPr>
      </p:pic>
      <p:sp>
        <p:nvSpPr>
          <p:cNvPr id="6" name="Text Box 6"/>
          <p:cNvSpPr txBox="1">
            <a:spLocks noChangeArrowheads="1"/>
          </p:cNvSpPr>
          <p:nvPr/>
        </p:nvSpPr>
        <p:spPr bwMode="auto">
          <a:xfrm>
            <a:off x="871541" y="6205539"/>
            <a:ext cx="2832663" cy="288619"/>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000000"/>
                </a:solidFill>
                <a:latin typeface="FrutigerNext LT Bold" pitchFamily="1" charset="0"/>
                <a:ea typeface="ＭＳ Ｐゴシック" pitchFamily="34" charset="-128"/>
              </a:rPr>
              <a:t>HUAWEI TECHNOLOGIES CO., LTD.</a:t>
            </a:r>
            <a:endParaRPr lang="en-US" altLang="zh-CN" sz="2400" dirty="0">
              <a:solidFill>
                <a:srgbClr val="000000"/>
              </a:solidFill>
              <a:latin typeface="Arial" charset="0"/>
              <a:ea typeface="ＭＳ Ｐゴシック" pitchFamily="34" charset="-128"/>
            </a:endParaRPr>
          </a:p>
        </p:txBody>
      </p:sp>
      <p:sp>
        <p:nvSpPr>
          <p:cNvPr id="7" name="Text Box 7"/>
          <p:cNvSpPr txBox="1">
            <a:spLocks noChangeArrowheads="1"/>
          </p:cNvSpPr>
          <p:nvPr/>
        </p:nvSpPr>
        <p:spPr bwMode="auto">
          <a:xfrm>
            <a:off x="9636125" y="4094166"/>
            <a:ext cx="1466520" cy="288686"/>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FFFFFF"/>
                </a:solidFill>
                <a:latin typeface="FrutigerNext LT Regular" pitchFamily="34" charset="0"/>
                <a:ea typeface="ＭＳ Ｐゴシック" pitchFamily="34" charset="-128"/>
              </a:rPr>
              <a:t>www.huawei.com</a:t>
            </a:r>
          </a:p>
        </p:txBody>
      </p:sp>
      <p:sp>
        <p:nvSpPr>
          <p:cNvPr id="9" name="Rectangle 9"/>
          <p:cNvSpPr>
            <a:spLocks noChangeArrowheads="1"/>
          </p:cNvSpPr>
          <p:nvPr/>
        </p:nvSpPr>
        <p:spPr bwMode="auto">
          <a:xfrm>
            <a:off x="8905878" y="303216"/>
            <a:ext cx="2289941" cy="319417"/>
          </a:xfrm>
          <a:prstGeom prst="rect">
            <a:avLst/>
          </a:prstGeom>
          <a:noFill/>
          <a:ln w="9525" algn="ctr">
            <a:noFill/>
            <a:miter lim="800000"/>
            <a:headEnd/>
            <a:tailEnd/>
          </a:ln>
          <a:effectLst/>
        </p:spPr>
        <p:txBody>
          <a:bodyPr wrap="none" lIns="87735" tIns="43864" rIns="87735" bIns="43864">
            <a:spAutoFit/>
          </a:bodyPr>
          <a:lstStyle/>
          <a:p>
            <a:pPr defTabSz="877615" eaLnBrk="0" hangingPunct="0">
              <a:defRPr/>
            </a:pPr>
            <a:r>
              <a:rPr lang="en-US" altLang="zh-CN" sz="1500" b="1" dirty="0">
                <a:solidFill>
                  <a:srgbClr val="666666"/>
                </a:solidFill>
                <a:latin typeface="FrutigerNext LT Regular" pitchFamily="34" charset="0"/>
                <a:ea typeface="ＭＳ Ｐゴシック" pitchFamily="34" charset="-128"/>
              </a:rPr>
              <a:t>Security Level: </a:t>
            </a:r>
            <a:r>
              <a:rPr lang="en-US" altLang="zh-CN" sz="1500" b="1" dirty="0" smtClean="0">
                <a:solidFill>
                  <a:srgbClr val="666666"/>
                </a:solidFill>
                <a:latin typeface="FrutigerNext LT Regular" pitchFamily="34" charset="0"/>
                <a:ea typeface="ＭＳ Ｐゴシック" pitchFamily="34" charset="-128"/>
              </a:rPr>
              <a:t>External </a:t>
            </a:r>
            <a:endParaRPr lang="en-US" altLang="zh-CN" sz="1500" b="1" dirty="0">
              <a:solidFill>
                <a:srgbClr val="666666"/>
              </a:solidFill>
              <a:latin typeface="FrutigerNext LT Regular" pitchFamily="34" charset="0"/>
              <a:ea typeface="ＭＳ Ｐゴシック" pitchFamily="34" charset="-128"/>
            </a:endParaRPr>
          </a:p>
        </p:txBody>
      </p:sp>
      <p:sp>
        <p:nvSpPr>
          <p:cNvPr id="10" name="Text Box 11"/>
          <p:cNvSpPr txBox="1">
            <a:spLocks noChangeArrowheads="1"/>
          </p:cNvSpPr>
          <p:nvPr/>
        </p:nvSpPr>
        <p:spPr bwMode="auto">
          <a:xfrm>
            <a:off x="-2624137" y="1323976"/>
            <a:ext cx="2624138" cy="4105125"/>
          </a:xfrm>
          <a:prstGeom prst="rect">
            <a:avLst/>
          </a:prstGeom>
          <a:noFill/>
          <a:ln w="9525" algn="ctr">
            <a:noFill/>
            <a:miter lim="800000"/>
            <a:headEnd/>
            <a:tailEnd/>
          </a:ln>
          <a:effectLst/>
        </p:spPr>
        <p:txBody>
          <a:bodyPr lIns="87787" tIns="43892" rIns="87787" bIns="43892">
            <a:spAutoFit/>
          </a:bodyPr>
          <a:lstStyle/>
          <a:p>
            <a:pPr algn="r" defTabSz="877615" eaLnBrk="0" hangingPunct="0">
              <a:lnSpc>
                <a:spcPct val="125000"/>
              </a:lnSpc>
              <a:defRPr/>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615" eaLnBrk="0" hangingPunct="0">
              <a:lnSpc>
                <a:spcPct val="125000"/>
              </a:lnSpc>
              <a:defRPr/>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615" eaLnBrk="0" hangingPunct="0">
              <a:lnSpc>
                <a:spcPct val="125000"/>
              </a:lnSpc>
              <a:defRPr/>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615" eaLnBrk="0" hangingPunct="0">
              <a:lnSpc>
                <a:spcPct val="125000"/>
              </a:lnSpc>
              <a:defRPr/>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615" eaLnBrk="0" hangingPunct="0">
              <a:lnSpc>
                <a:spcPct val="125000"/>
              </a:lnSpc>
              <a:defRPr/>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spcBef>
                <a:spcPct val="50000"/>
              </a:spcBef>
              <a:defRPr/>
            </a:pPr>
            <a:endParaRPr lang="zh-CN" altLang="en-US" sz="1200" dirty="0">
              <a:solidFill>
                <a:srgbClr val="000000"/>
              </a:solidFill>
              <a:latin typeface="Arial" charset="0"/>
              <a:ea typeface="华文细黑" pitchFamily="2" charset="-122"/>
            </a:endParaRPr>
          </a:p>
        </p:txBody>
      </p:sp>
      <p:sp>
        <p:nvSpPr>
          <p:cNvPr id="664580" name="Rectangle 4"/>
          <p:cNvSpPr>
            <a:spLocks noGrp="1" noChangeArrowheads="1"/>
          </p:cNvSpPr>
          <p:nvPr>
            <p:ph type="ctrTitle" sz="quarter"/>
          </p:nvPr>
        </p:nvSpPr>
        <p:spPr>
          <a:xfrm>
            <a:off x="914400" y="1391920"/>
            <a:ext cx="7073900" cy="1666489"/>
          </a:xfrm>
        </p:spPr>
        <p:txBody>
          <a:bodyPr lIns="87787" tIns="43892" rIns="87787" bIns="43892"/>
          <a:lstStyle>
            <a:lvl1pPr algn="ctr">
              <a:defRPr sz="4500" b="1">
                <a:solidFill>
                  <a:schemeClr val="bg1"/>
                </a:solidFill>
              </a:defRPr>
            </a:lvl1pPr>
          </a:lstStyle>
          <a:p>
            <a:r>
              <a:rPr lang="zh-CN" altLang="en-US"/>
              <a:t>单击此处编辑母版标题样式</a:t>
            </a:r>
          </a:p>
        </p:txBody>
      </p:sp>
      <p:sp>
        <p:nvSpPr>
          <p:cNvPr id="664581" name="Rectangle 5"/>
          <p:cNvSpPr>
            <a:spLocks noGrp="1" noChangeArrowheads="1"/>
          </p:cNvSpPr>
          <p:nvPr>
            <p:ph type="subTitle" sz="quarter" idx="1"/>
          </p:nvPr>
        </p:nvSpPr>
        <p:spPr>
          <a:xfrm>
            <a:off x="912818" y="3182206"/>
            <a:ext cx="7075487" cy="864987"/>
          </a:xfrm>
        </p:spPr>
        <p:txBody>
          <a:bodyPr lIns="87787" tIns="43892" rIns="87787" bIns="43892"/>
          <a:lstStyle>
            <a:lvl1pPr marL="0" indent="0" algn="ctr">
              <a:buFont typeface="Wingdings" pitchFamily="2" charset="2"/>
              <a:buNone/>
              <a:defRPr sz="2300" b="0">
                <a:solidFill>
                  <a:schemeClr val="bg1"/>
                </a:solidFill>
                <a:latin typeface="华文细黑" pitchFamily="2" charset="-122"/>
              </a:defRPr>
            </a:lvl1pPr>
          </a:lstStyle>
          <a:p>
            <a:r>
              <a:rPr lang="zh-CN" altLang="en-US"/>
              <a:t>单击此处编辑母版副标题样式</a:t>
            </a:r>
          </a:p>
        </p:txBody>
      </p:sp>
      <p:sp>
        <p:nvSpPr>
          <p:cNvPr id="11" name="Date Placeholder 10"/>
          <p:cNvSpPr>
            <a:spLocks noGrp="1" noChangeArrowheads="1"/>
          </p:cNvSpPr>
          <p:nvPr>
            <p:ph type="dt" sz="quarter" idx="10"/>
          </p:nvPr>
        </p:nvSpPr>
        <p:spPr bwMode="auto">
          <a:xfrm>
            <a:off x="912814" y="363540"/>
            <a:ext cx="2846386" cy="474663"/>
          </a:xfrm>
          <a:prstGeom prst="rect">
            <a:avLst/>
          </a:prstGeom>
          <a:ln>
            <a:miter lim="800000"/>
            <a:headEnd/>
            <a:tailEnd/>
          </a:ln>
        </p:spPr>
        <p:txBody>
          <a:bodyPr vert="horz" wrap="square" lIns="87787" tIns="43892" rIns="87787" bIns="43892" numCol="1" anchor="t" anchorCtr="0" compatLnSpc="1">
            <a:prstTxWarp prst="textNoShape">
              <a:avLst/>
            </a:prstTxWarp>
          </a:bodyPr>
          <a:lstStyle>
            <a:lvl1pPr eaLnBrk="0" hangingPunct="0">
              <a:defRPr sz="1300" b="0">
                <a:solidFill>
                  <a:srgbClr val="000000"/>
                </a:solidFill>
                <a:latin typeface="FrutigerNext LT Regular" pitchFamily="34" charset="0"/>
                <a:ea typeface="MS PGothic" pitchFamily="34" charset="-128"/>
              </a:defRPr>
            </a:lvl1pPr>
          </a:lstStyle>
          <a:p>
            <a:pPr>
              <a:defRPr/>
            </a:pPr>
            <a:r>
              <a:rPr lang="en-US" altLang="zh-CN" dirty="0" smtClean="0"/>
              <a:t>2016/11/04</a:t>
            </a:r>
            <a:endParaRPr lang="en-US" altLang="zh-CN"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190" y="1641483"/>
            <a:ext cx="5185065" cy="4194175"/>
          </a:xfrm>
        </p:spPr>
        <p:txBody>
          <a:bodyPr/>
          <a:lstStyle>
            <a:lvl1pPr>
              <a:defRPr sz="3300"/>
            </a:lvl1pPr>
            <a:lvl2pPr>
              <a:defRPr sz="29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499" y="1641483"/>
            <a:ext cx="5187184" cy="4194175"/>
          </a:xfrm>
        </p:spPr>
        <p:txBody>
          <a:bodyPr/>
          <a:lstStyle>
            <a:lvl1pPr>
              <a:defRPr sz="3300"/>
            </a:lvl1pPr>
            <a:lvl2pPr>
              <a:defRPr sz="29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E95BA61-05C3-499B-B344-A2D1A900E35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9"/>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63" y="1535117"/>
            <a:ext cx="5388322" cy="639761"/>
          </a:xfrm>
        </p:spPr>
        <p:txBody>
          <a:bodyPr anchor="b"/>
          <a:lstStyle>
            <a:lvl1pPr marL="0" indent="0">
              <a:buNone/>
              <a:defRPr sz="2900" b="1"/>
            </a:lvl1pPr>
            <a:lvl2pPr marL="533181" indent="0">
              <a:buNone/>
              <a:defRPr sz="2300" b="1"/>
            </a:lvl2pPr>
            <a:lvl3pPr marL="1066364" indent="0">
              <a:buNone/>
              <a:defRPr sz="2100" b="1"/>
            </a:lvl3pPr>
            <a:lvl4pPr marL="1599548" indent="0">
              <a:buNone/>
              <a:defRPr sz="1900" b="1"/>
            </a:lvl4pPr>
            <a:lvl5pPr marL="2132729" indent="0">
              <a:buNone/>
              <a:defRPr sz="1900" b="1"/>
            </a:lvl5pPr>
            <a:lvl6pPr marL="2665912" indent="0">
              <a:buNone/>
              <a:defRPr sz="1900" b="1"/>
            </a:lvl6pPr>
            <a:lvl7pPr marL="3199093" indent="0">
              <a:buNone/>
              <a:defRPr sz="1900" b="1"/>
            </a:lvl7pPr>
            <a:lvl8pPr marL="3732278" indent="0">
              <a:buNone/>
              <a:defRPr sz="1900" b="1"/>
            </a:lvl8pPr>
            <a:lvl9pPr marL="4265461"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763" y="2174880"/>
            <a:ext cx="5388322" cy="3951288"/>
          </a:xfrm>
        </p:spPr>
        <p:txBody>
          <a:bodyPr/>
          <a:lstStyle>
            <a:lvl1pPr>
              <a:defRPr sz="29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90" y="1535117"/>
            <a:ext cx="5390437" cy="639761"/>
          </a:xfrm>
        </p:spPr>
        <p:txBody>
          <a:bodyPr anchor="b"/>
          <a:lstStyle>
            <a:lvl1pPr marL="0" indent="0">
              <a:buNone/>
              <a:defRPr sz="2900" b="1"/>
            </a:lvl1pPr>
            <a:lvl2pPr marL="533181" indent="0">
              <a:buNone/>
              <a:defRPr sz="2300" b="1"/>
            </a:lvl2pPr>
            <a:lvl3pPr marL="1066364" indent="0">
              <a:buNone/>
              <a:defRPr sz="2100" b="1"/>
            </a:lvl3pPr>
            <a:lvl4pPr marL="1599548" indent="0">
              <a:buNone/>
              <a:defRPr sz="1900" b="1"/>
            </a:lvl4pPr>
            <a:lvl5pPr marL="2132729" indent="0">
              <a:buNone/>
              <a:defRPr sz="1900" b="1"/>
            </a:lvl5pPr>
            <a:lvl6pPr marL="2665912" indent="0">
              <a:buNone/>
              <a:defRPr sz="1900" b="1"/>
            </a:lvl6pPr>
            <a:lvl7pPr marL="3199093" indent="0">
              <a:buNone/>
              <a:defRPr sz="1900" b="1"/>
            </a:lvl7pPr>
            <a:lvl8pPr marL="3732278" indent="0">
              <a:buNone/>
              <a:defRPr sz="1900" b="1"/>
            </a:lvl8pPr>
            <a:lvl9pPr marL="4265461"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4990" y="2174880"/>
            <a:ext cx="5390437" cy="3951288"/>
          </a:xfrm>
        </p:spPr>
        <p:txBody>
          <a:bodyPr/>
          <a:lstStyle>
            <a:lvl1pPr>
              <a:defRPr sz="29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E37050-24A1-4C2D-B288-2380EDC33000}"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B8CB5487-F8F9-44F3-9349-A15D6D0BC3E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D0AD61E-2EEC-4EBE-A03A-9331DC66DFF8}"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70" y="273054"/>
            <a:ext cx="4012129" cy="1162049"/>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80" y="273055"/>
            <a:ext cx="6817442" cy="5853114"/>
          </a:xfrm>
        </p:spPr>
        <p:txBody>
          <a:bodyPr/>
          <a:lstStyle>
            <a:lvl1pPr>
              <a:defRPr sz="3700"/>
            </a:lvl1pPr>
            <a:lvl2pPr>
              <a:defRPr sz="3300"/>
            </a:lvl2pPr>
            <a:lvl3pPr>
              <a:defRPr sz="29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70" y="1435110"/>
            <a:ext cx="4012129" cy="4691063"/>
          </a:xfrm>
        </p:spPr>
        <p:txBody>
          <a:bodyPr/>
          <a:lstStyle>
            <a:lvl1pPr marL="0" indent="0">
              <a:buNone/>
              <a:defRPr sz="1500"/>
            </a:lvl1pPr>
            <a:lvl2pPr marL="533181" indent="0">
              <a:buNone/>
              <a:defRPr sz="1300"/>
            </a:lvl2pPr>
            <a:lvl3pPr marL="1066364" indent="0">
              <a:buNone/>
              <a:defRPr sz="1200"/>
            </a:lvl3pPr>
            <a:lvl4pPr marL="1599548" indent="0">
              <a:buNone/>
              <a:defRPr sz="1100"/>
            </a:lvl4pPr>
            <a:lvl5pPr marL="2132729" indent="0">
              <a:buNone/>
              <a:defRPr sz="1100"/>
            </a:lvl5pPr>
            <a:lvl6pPr marL="2665912" indent="0">
              <a:buNone/>
              <a:defRPr sz="1100"/>
            </a:lvl6pPr>
            <a:lvl7pPr marL="3199093" indent="0">
              <a:buNone/>
              <a:defRPr sz="1100"/>
            </a:lvl7pPr>
            <a:lvl8pPr marL="3732278" indent="0">
              <a:buNone/>
              <a:defRPr sz="1100"/>
            </a:lvl8pPr>
            <a:lvl9pPr marL="4265461" indent="0">
              <a:buNone/>
              <a:defRPr sz="11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A316AA4-8472-45A7-8199-4489E091FEDC}"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50" y="4800606"/>
            <a:ext cx="7317105" cy="566738"/>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50" y="612780"/>
            <a:ext cx="7317105" cy="4114800"/>
          </a:xfrm>
        </p:spPr>
        <p:txBody>
          <a:bodyPr/>
          <a:lstStyle>
            <a:lvl1pPr marL="0" indent="0">
              <a:buNone/>
              <a:defRPr sz="3700"/>
            </a:lvl1pPr>
            <a:lvl2pPr marL="533181" indent="0">
              <a:buNone/>
              <a:defRPr sz="3300"/>
            </a:lvl2pPr>
            <a:lvl3pPr marL="1066364" indent="0">
              <a:buNone/>
              <a:defRPr sz="2900"/>
            </a:lvl3pPr>
            <a:lvl4pPr marL="1599548" indent="0">
              <a:buNone/>
              <a:defRPr sz="2300"/>
            </a:lvl4pPr>
            <a:lvl5pPr marL="2132729" indent="0">
              <a:buNone/>
              <a:defRPr sz="2300"/>
            </a:lvl5pPr>
            <a:lvl6pPr marL="2665912" indent="0">
              <a:buNone/>
              <a:defRPr sz="2300"/>
            </a:lvl6pPr>
            <a:lvl7pPr marL="3199093" indent="0">
              <a:buNone/>
              <a:defRPr sz="2300"/>
            </a:lvl7pPr>
            <a:lvl8pPr marL="3732278" indent="0">
              <a:buNone/>
              <a:defRPr sz="2300"/>
            </a:lvl8pPr>
            <a:lvl9pPr marL="4265461" indent="0">
              <a:buNone/>
              <a:defRPr sz="2300"/>
            </a:lvl9pPr>
          </a:lstStyle>
          <a:p>
            <a:pPr lvl="0"/>
            <a:endParaRPr lang="zh-CN" altLang="en-US" noProof="0" smtClean="0"/>
          </a:p>
        </p:txBody>
      </p:sp>
      <p:sp>
        <p:nvSpPr>
          <p:cNvPr id="4" name="文本占位符 3"/>
          <p:cNvSpPr>
            <a:spLocks noGrp="1"/>
          </p:cNvSpPr>
          <p:nvPr>
            <p:ph type="body" sz="half" idx="2"/>
          </p:nvPr>
        </p:nvSpPr>
        <p:spPr>
          <a:xfrm>
            <a:off x="2390350" y="5367343"/>
            <a:ext cx="7317105" cy="804863"/>
          </a:xfrm>
        </p:spPr>
        <p:txBody>
          <a:bodyPr/>
          <a:lstStyle>
            <a:lvl1pPr marL="0" indent="0">
              <a:buNone/>
              <a:defRPr sz="1500"/>
            </a:lvl1pPr>
            <a:lvl2pPr marL="533181" indent="0">
              <a:buNone/>
              <a:defRPr sz="1300"/>
            </a:lvl2pPr>
            <a:lvl3pPr marL="1066364" indent="0">
              <a:buNone/>
              <a:defRPr sz="1200"/>
            </a:lvl3pPr>
            <a:lvl4pPr marL="1599548" indent="0">
              <a:buNone/>
              <a:defRPr sz="1100"/>
            </a:lvl4pPr>
            <a:lvl5pPr marL="2132729" indent="0">
              <a:buNone/>
              <a:defRPr sz="1100"/>
            </a:lvl5pPr>
            <a:lvl6pPr marL="2665912" indent="0">
              <a:buNone/>
              <a:defRPr sz="1100"/>
            </a:lvl6pPr>
            <a:lvl7pPr marL="3199093" indent="0">
              <a:buNone/>
              <a:defRPr sz="1100"/>
            </a:lvl7pPr>
            <a:lvl8pPr marL="3732278" indent="0">
              <a:buNone/>
              <a:defRPr sz="1100"/>
            </a:lvl8pPr>
            <a:lvl9pPr marL="4265461" indent="0">
              <a:buNone/>
              <a:defRPr sz="11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830BB982-0E14-4EFC-9E0B-44E2BF0F565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BD3C3CB-DD0A-4EAA-B7C6-AFCB71A9DB6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6602" y="44451"/>
            <a:ext cx="2729093"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191" y="44451"/>
            <a:ext cx="7986146"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03C9787-5AF8-437A-BC83-0CF91A1130A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201" y="44451"/>
            <a:ext cx="1032990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7" y="1641483"/>
            <a:ext cx="10575503"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C6F7DE52-A7E7-4A8B-846E-3870B8F7837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201" y="44451"/>
            <a:ext cx="1032990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190" y="1641483"/>
            <a:ext cx="518506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499" y="1641483"/>
            <a:ext cx="518718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25D3C109-1863-4C2C-BAEB-C2B2D1F508F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191" y="44451"/>
            <a:ext cx="10918492"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F7E98ED-4A19-4C3B-86E6-A88820B5029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201" y="44451"/>
            <a:ext cx="1032990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190" y="1641483"/>
            <a:ext cx="518506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8499" y="1641475"/>
            <a:ext cx="518718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8499" y="3814771"/>
            <a:ext cx="518718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DF36C3-600C-4095-96F3-A32917BBF73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FrutigerNext LT Regular"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1050" y="1196754"/>
            <a:ext cx="10975975" cy="4929413"/>
          </a:xfrm>
        </p:spPr>
        <p:txBody>
          <a:bodyPr/>
          <a:lstStyle>
            <a:lvl3pPr>
              <a:defRPr sz="1800"/>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21" y="4407470"/>
            <a:ext cx="10366375" cy="136176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21" y="2906044"/>
            <a:ext cx="10366375" cy="1501427"/>
          </a:xfrm>
        </p:spPr>
        <p:txBody>
          <a:bodyPr anchor="b"/>
          <a:lstStyle>
            <a:lvl1pPr marL="0" indent="0">
              <a:buNone/>
              <a:defRPr sz="2000"/>
            </a:lvl1pPr>
            <a:lvl2pPr marL="457058" indent="0">
              <a:buNone/>
              <a:defRPr sz="1700"/>
            </a:lvl2pPr>
            <a:lvl3pPr marL="914117" indent="0">
              <a:buNone/>
              <a:defRPr sz="1500"/>
            </a:lvl3pPr>
            <a:lvl4pPr marL="1371174" indent="0">
              <a:buNone/>
              <a:defRPr sz="1300"/>
            </a:lvl4pPr>
            <a:lvl5pPr marL="1828231" indent="0">
              <a:buNone/>
              <a:defRPr sz="1300"/>
            </a:lvl5pPr>
            <a:lvl6pPr marL="2285290" indent="0">
              <a:buNone/>
              <a:defRPr sz="1300"/>
            </a:lvl6pPr>
            <a:lvl7pPr marL="2742347" indent="0">
              <a:buNone/>
              <a:defRPr sz="1300"/>
            </a:lvl7pPr>
            <a:lvl8pPr marL="3199405" indent="0">
              <a:buNone/>
              <a:defRPr sz="1300"/>
            </a:lvl8pPr>
            <a:lvl9pPr marL="3656462" indent="0">
              <a:buNone/>
              <a:defRPr sz="1300"/>
            </a:lvl9pPr>
          </a:lstStyle>
          <a:p>
            <a:pPr lvl="0"/>
            <a:r>
              <a:rPr lang="zh-CN" altLang="en-US" smtClean="0"/>
              <a:t>单击此处编辑母版文本样式</a:t>
            </a: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13012" y="274638"/>
            <a:ext cx="10950251" cy="1143000"/>
          </a:xfrm>
        </p:spPr>
        <p:txBody>
          <a:bodyPr/>
          <a:lstStyle/>
          <a:p>
            <a:r>
              <a:rPr lang="zh-CN" altLang="en-US" smtClean="0"/>
              <a:t>单击此处编辑母版标题样式</a:t>
            </a:r>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68396" y="538164"/>
            <a:ext cx="11458383" cy="676275"/>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68396" y="1498600"/>
            <a:ext cx="11458383" cy="4756150"/>
          </a:xfrm>
        </p:spPr>
        <p:txBody>
          <a:bodyPr/>
          <a:lstStyle/>
          <a:p>
            <a:pPr lvl="0"/>
            <a:endParaRPr lang="en-GB" noProof="0" dirty="0" smtClean="0"/>
          </a:p>
        </p:txBody>
      </p:sp>
      <p:sp>
        <p:nvSpPr>
          <p:cNvPr id="4" name="Rectangle 32"/>
          <p:cNvSpPr>
            <a:spLocks noGrp="1" noChangeArrowheads="1"/>
          </p:cNvSpPr>
          <p:nvPr>
            <p:ph type="ftr" sz="quarter" idx="10"/>
          </p:nvPr>
        </p:nvSpPr>
        <p:spPr>
          <a:xfrm>
            <a:off x="11659519" y="6581775"/>
            <a:ext cx="429795" cy="122238"/>
          </a:xfrm>
          <a:prstGeom prst="rect">
            <a:avLst/>
          </a:prstGeom>
          <a:ln/>
        </p:spPr>
        <p:txBody>
          <a:bodyPr/>
          <a:lstStyle>
            <a:lvl1pPr>
              <a:defRPr/>
            </a:lvl1pPr>
          </a:lstStyle>
          <a:p>
            <a:pPr>
              <a:defRPr/>
            </a:pPr>
            <a:fld id="{B2168C2D-B691-46A5-AECD-35EBC49DDC2C}" type="slidenum">
              <a:rPr lang="de-DE" b="1">
                <a:solidFill>
                  <a:srgbClr val="000000"/>
                </a:solidFill>
                <a:latin typeface="Arial" pitchFamily="34" charset="0"/>
                <a:ea typeface="宋体" pitchFamily="2" charset="-122"/>
              </a:rPr>
              <a:pPr>
                <a:defRPr/>
              </a:pPr>
              <a:t>‹#›</a:t>
            </a:fld>
            <a:endParaRPr lang="de-DE" b="1">
              <a:solidFill>
                <a:srgbClr val="000000"/>
              </a:solidFill>
              <a:latin typeface="Arial" pitchFamily="34" charset="0"/>
              <a:ea typeface="宋体" pitchFamily="2" charset="-122"/>
            </a:endParaRPr>
          </a:p>
        </p:txBody>
      </p:sp>
    </p:spTree>
  </p:cSld>
  <p:clrMapOvr>
    <a:masterClrMapping/>
  </p:clrMapOvr>
  <p:transition>
    <p:randomBa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195" y="44451"/>
            <a:ext cx="1032990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185" y="1641478"/>
            <a:ext cx="518506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499" y="1641478"/>
            <a:ext cx="518718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3695" y="6489706"/>
            <a:ext cx="2796844" cy="455613"/>
          </a:xfrm>
          <a:prstGeom prst="rect">
            <a:avLst/>
          </a:prstGeom>
          <a:ln/>
        </p:spPr>
        <p:txBody>
          <a:bodyPr lIns="78355" tIns="39177" rIns="78355" bIns="39177"/>
          <a:lstStyle>
            <a:lvl1pPr>
              <a:defRPr/>
            </a:lvl1pPr>
          </a:lstStyle>
          <a:p>
            <a:pPr>
              <a:defRPr/>
            </a:pPr>
            <a:r>
              <a:rPr lang="de-DE" altLang="zh-CN"/>
              <a:t>Page </a:t>
            </a:r>
            <a:fld id="{25D3C109-1863-4C2C-BAEB-C2B2D1F508F4}" type="slidenum">
              <a:rPr lang="de-DE" altLang="zh-CN"/>
              <a:pPr>
                <a:defRPr/>
              </a:pPr>
              <a:t>‹#›</a:t>
            </a:fld>
            <a:endParaRPr lang="en-GB" altLang="zh-CN"/>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3950" y="5578475"/>
            <a:ext cx="1095375"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5175" cy="3810000"/>
          </a:xfrm>
          <a:prstGeom prst="rect">
            <a:avLst/>
          </a:prstGeom>
          <a:noFill/>
          <a:ln w="9525">
            <a:noFill/>
            <a:miter lim="800000"/>
            <a:headEnd/>
            <a:tailEnd/>
          </a:ln>
        </p:spPr>
      </p:pic>
      <p:sp>
        <p:nvSpPr>
          <p:cNvPr id="6" name="Text Box 7"/>
          <p:cNvSpPr txBox="1">
            <a:spLocks noChangeArrowheads="1"/>
          </p:cNvSpPr>
          <p:nvPr/>
        </p:nvSpPr>
        <p:spPr bwMode="auto">
          <a:xfrm>
            <a:off x="9598025" y="4070350"/>
            <a:ext cx="1649413" cy="311150"/>
          </a:xfrm>
          <a:prstGeom prst="rect">
            <a:avLst/>
          </a:prstGeom>
          <a:noFill/>
          <a:ln w="9525">
            <a:noFill/>
            <a:miter lim="800000"/>
            <a:headEnd/>
            <a:tailEnd/>
          </a:ln>
        </p:spPr>
        <p:txBody>
          <a:bodyPr wrap="none" lIns="79576" tIns="39789" rIns="79576" bIns="39789">
            <a:spAutoFit/>
          </a:bodyPr>
          <a:lstStyle/>
          <a:p>
            <a:pPr defTabSz="796847" eaLnBrk="0" hangingPunct="0">
              <a:buSzPct val="100000"/>
              <a:defRPr/>
            </a:pPr>
            <a:r>
              <a:rPr lang="zh-CN" altLang="zh-CN" sz="1500">
                <a:solidFill>
                  <a:srgbClr val="FFFFFF"/>
                </a:solidFill>
                <a:latin typeface="Arial"/>
                <a:ea typeface="MS PGothic" pitchFamily="34" charset="-128"/>
                <a:sym typeface="Arial" pitchFamily="34" charset="0"/>
              </a:rPr>
              <a:t>www.huawei.com</a:t>
            </a:r>
          </a:p>
        </p:txBody>
      </p:sp>
      <p:sp>
        <p:nvSpPr>
          <p:cNvPr id="7" name="Rectangle 9"/>
          <p:cNvSpPr>
            <a:spLocks noChangeArrowheads="1"/>
          </p:cNvSpPr>
          <p:nvPr/>
        </p:nvSpPr>
        <p:spPr bwMode="auto">
          <a:xfrm>
            <a:off x="8755063" y="247650"/>
            <a:ext cx="2690812" cy="311150"/>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500" b="1">
                <a:solidFill>
                  <a:srgbClr val="CC3300"/>
                </a:solidFill>
                <a:latin typeface="Arial"/>
                <a:ea typeface="MS PGothic" pitchFamily="34" charset="-128"/>
                <a:sym typeface="Arial" pitchFamily="34" charset="0"/>
              </a:rPr>
              <a:t>Security Level: Confidential</a:t>
            </a:r>
          </a:p>
        </p:txBody>
      </p:sp>
      <p:sp>
        <p:nvSpPr>
          <p:cNvPr id="8" name="Text Box 12"/>
          <p:cNvSpPr txBox="1">
            <a:spLocks noChangeArrowheads="1"/>
          </p:cNvSpPr>
          <p:nvPr/>
        </p:nvSpPr>
        <p:spPr bwMode="auto">
          <a:xfrm>
            <a:off x="869950" y="6202363"/>
            <a:ext cx="2725738" cy="263525"/>
          </a:xfrm>
          <a:prstGeom prst="rect">
            <a:avLst/>
          </a:prstGeom>
          <a:noFill/>
          <a:ln w="9525">
            <a:noFill/>
            <a:miter lim="800000"/>
            <a:headEnd/>
            <a:tailEnd/>
          </a:ln>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8"/>
          <p:cNvSpPr>
            <a:spLocks noChangeArrowheads="1"/>
          </p:cNvSpPr>
          <p:nvPr/>
        </p:nvSpPr>
        <p:spPr bwMode="auto">
          <a:xfrm>
            <a:off x="5603875" y="6202363"/>
            <a:ext cx="1706563" cy="263525"/>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Confidential </a:t>
            </a:r>
          </a:p>
        </p:txBody>
      </p:sp>
      <p:sp>
        <p:nvSpPr>
          <p:cNvPr id="1526788" name="Rectangle 4"/>
          <p:cNvSpPr>
            <a:spLocks noGrp="1" noChangeArrowheads="1"/>
          </p:cNvSpPr>
          <p:nvPr>
            <p:ph type="ctrTitle" sz="quarter"/>
          </p:nvPr>
        </p:nvSpPr>
        <p:spPr>
          <a:xfrm>
            <a:off x="914645" y="1392242"/>
            <a:ext cx="7075743"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522" y="3182939"/>
            <a:ext cx="7077859" cy="863600"/>
          </a:xfrm>
        </p:spPr>
        <p:txBody>
          <a:bodyPr lIns="79588" tIns="39795" rIns="79588" bIns="3979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813" y="280988"/>
            <a:ext cx="2844800" cy="476250"/>
          </a:xfrm>
        </p:spPr>
        <p:txBody>
          <a:bodyPr lIns="79588" tIns="39795" rIns="79588" bIns="39795"/>
          <a:lstStyle>
            <a:lvl1pPr>
              <a:lnSpc>
                <a:spcPct val="100000"/>
              </a:lnSpc>
              <a:defRPr/>
            </a:lvl1pPr>
          </a:lstStyle>
          <a:p>
            <a:pPr>
              <a:defRPr/>
            </a:pPr>
            <a:endParaRPr lang="en-US" altLang="zh-CN"/>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598932BE-8596-4117-AD9D-879CC4E6ED47}" type="slidenum">
              <a:rPr lang="de-DE" altLang="zh-CN"/>
              <a:pPr>
                <a:defRPr/>
              </a:pPr>
              <a:t>‹#›</a:t>
            </a:fld>
            <a:endParaRPr lang="en-GB" altLang="zh-CN"/>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4" y="4406902"/>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4" y="2906713"/>
            <a:ext cx="10365899" cy="1500188"/>
          </a:xfrm>
        </p:spPr>
        <p:txBody>
          <a:bodyPr anchor="b"/>
          <a:lstStyle>
            <a:lvl1pPr marL="0" indent="0">
              <a:buNone/>
              <a:defRPr sz="2000"/>
            </a:lvl1pPr>
            <a:lvl2pPr marL="464560" indent="0">
              <a:buNone/>
              <a:defRPr sz="1900"/>
            </a:lvl2pPr>
            <a:lvl3pPr marL="929118" indent="0">
              <a:buNone/>
              <a:defRPr sz="1600"/>
            </a:lvl3pPr>
            <a:lvl4pPr marL="1393675" indent="0">
              <a:buNone/>
              <a:defRPr sz="1500"/>
            </a:lvl4pPr>
            <a:lvl5pPr marL="1858235" indent="0">
              <a:buNone/>
              <a:defRPr sz="1500"/>
            </a:lvl5pPr>
            <a:lvl6pPr marL="2322794" indent="0">
              <a:buNone/>
              <a:defRPr sz="1500"/>
            </a:lvl6pPr>
            <a:lvl7pPr marL="2787352" indent="0">
              <a:buNone/>
              <a:defRPr sz="1500"/>
            </a:lvl7pPr>
            <a:lvl8pPr marL="3251911" indent="0">
              <a:buNone/>
              <a:defRPr sz="1500"/>
            </a:lvl8pPr>
            <a:lvl9pPr marL="3716468" indent="0">
              <a:buNone/>
              <a:defRPr sz="15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CBAFFA68-93B0-4513-A6DD-57F313DBC577}" type="slidenum">
              <a:rPr lang="de-DE" altLang="zh-CN"/>
              <a:pPr>
                <a:defRPr/>
              </a:pPr>
              <a:t>‹#›</a:t>
            </a:fld>
            <a:endParaRPr lang="en-GB"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2650" y="1599834"/>
            <a:ext cx="5411788" cy="4524915"/>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46838" y="1599834"/>
            <a:ext cx="5411788" cy="4524915"/>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181" y="955677"/>
            <a:ext cx="5185066" cy="5210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502" y="955677"/>
            <a:ext cx="5187185" cy="5210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D9C615FD-70B1-4317-A0C9-EF3A805A1F9E}" type="slidenum">
              <a:rPr lang="de-DE" altLang="zh-CN"/>
              <a:pPr>
                <a:defRPr/>
              </a:pPr>
              <a:t>‹#›</a:t>
            </a:fld>
            <a:endParaRPr lang="en-GB" altLang="zh-CN"/>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63" y="274640"/>
            <a:ext cx="10975657"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63" y="1535116"/>
            <a:ext cx="5388319" cy="639762"/>
          </a:xfrm>
        </p:spPr>
        <p:txBody>
          <a:bodyPr anchor="b"/>
          <a:lstStyle>
            <a:lvl1pPr marL="0" indent="0">
              <a:buNone/>
              <a:defRPr sz="2400" b="1"/>
            </a:lvl1pPr>
            <a:lvl2pPr marL="464560" indent="0">
              <a:buNone/>
              <a:defRPr sz="2000" b="1"/>
            </a:lvl2pPr>
            <a:lvl3pPr marL="929118" indent="0">
              <a:buNone/>
              <a:defRPr sz="1900" b="1"/>
            </a:lvl3pPr>
            <a:lvl4pPr marL="1393675" indent="0">
              <a:buNone/>
              <a:defRPr sz="1600" b="1"/>
            </a:lvl4pPr>
            <a:lvl5pPr marL="1858235" indent="0">
              <a:buNone/>
              <a:defRPr sz="1600" b="1"/>
            </a:lvl5pPr>
            <a:lvl6pPr marL="2322794" indent="0">
              <a:buNone/>
              <a:defRPr sz="1600" b="1"/>
            </a:lvl6pPr>
            <a:lvl7pPr marL="2787352" indent="0">
              <a:buNone/>
              <a:defRPr sz="1600" b="1"/>
            </a:lvl7pPr>
            <a:lvl8pPr marL="3251911" indent="0">
              <a:buNone/>
              <a:defRPr sz="1600" b="1"/>
            </a:lvl8pPr>
            <a:lvl9pPr marL="3716468"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63" y="2174877"/>
            <a:ext cx="5388319"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7" y="1535116"/>
            <a:ext cx="5390437" cy="639762"/>
          </a:xfrm>
        </p:spPr>
        <p:txBody>
          <a:bodyPr anchor="b"/>
          <a:lstStyle>
            <a:lvl1pPr marL="0" indent="0">
              <a:buNone/>
              <a:defRPr sz="2400" b="1"/>
            </a:lvl1pPr>
            <a:lvl2pPr marL="464560" indent="0">
              <a:buNone/>
              <a:defRPr sz="2000" b="1"/>
            </a:lvl2pPr>
            <a:lvl3pPr marL="929118" indent="0">
              <a:buNone/>
              <a:defRPr sz="1900" b="1"/>
            </a:lvl3pPr>
            <a:lvl4pPr marL="1393675" indent="0">
              <a:buNone/>
              <a:defRPr sz="1600" b="1"/>
            </a:lvl4pPr>
            <a:lvl5pPr marL="1858235" indent="0">
              <a:buNone/>
              <a:defRPr sz="1600" b="1"/>
            </a:lvl5pPr>
            <a:lvl6pPr marL="2322794" indent="0">
              <a:buNone/>
              <a:defRPr sz="1600" b="1"/>
            </a:lvl6pPr>
            <a:lvl7pPr marL="2787352" indent="0">
              <a:buNone/>
              <a:defRPr sz="1600" b="1"/>
            </a:lvl7pPr>
            <a:lvl8pPr marL="3251911" indent="0">
              <a:buNone/>
              <a:defRPr sz="1600" b="1"/>
            </a:lvl8pPr>
            <a:lvl9pPr marL="371646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7" y="2174877"/>
            <a:ext cx="539043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t>Page </a:t>
            </a:r>
            <a:fld id="{3A04DD0D-C988-4268-A567-F2D7DDD9917A}" type="slidenum">
              <a:rPr lang="de-DE" altLang="zh-CN"/>
              <a:pPr>
                <a:defRPr/>
              </a:pPr>
              <a:t>‹#›</a:t>
            </a:fld>
            <a:endParaRPr lang="en-GB" altLang="zh-CN"/>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t>Page </a:t>
            </a:r>
            <a:fld id="{73B9E047-20AC-4B33-A91C-E77C15F65FCB}" type="slidenum">
              <a:rPr lang="de-DE" altLang="zh-CN"/>
              <a:pPr>
                <a:defRPr/>
              </a:pPr>
              <a:t>‹#›</a:t>
            </a:fld>
            <a:endParaRPr lang="en-GB" altLang="zh-CN"/>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t>Page </a:t>
            </a:r>
            <a:fld id="{4CEDF23A-A13E-40F0-82BA-052992B78C3E}" type="slidenum">
              <a:rPr lang="de-DE" altLang="zh-CN"/>
              <a:pPr>
                <a:defRPr/>
              </a:pPr>
              <a:t>‹#›</a:t>
            </a:fld>
            <a:endParaRPr lang="en-GB" altLang="zh-CN"/>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62" y="273053"/>
            <a:ext cx="4012129"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5" y="273053"/>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62" y="1435104"/>
            <a:ext cx="4012129" cy="4691062"/>
          </a:xfrm>
        </p:spPr>
        <p:txBody>
          <a:bodyPr/>
          <a:lstStyle>
            <a:lvl1pPr marL="0" indent="0">
              <a:buNone/>
              <a:defRPr sz="1500"/>
            </a:lvl1pPr>
            <a:lvl2pPr marL="464560" indent="0">
              <a:buNone/>
              <a:defRPr sz="1200"/>
            </a:lvl2pPr>
            <a:lvl3pPr marL="929118" indent="0">
              <a:buNone/>
              <a:defRPr sz="1100"/>
            </a:lvl3pPr>
            <a:lvl4pPr marL="1393675" indent="0">
              <a:buNone/>
              <a:defRPr sz="900"/>
            </a:lvl4pPr>
            <a:lvl5pPr marL="1858235" indent="0">
              <a:buNone/>
              <a:defRPr sz="900"/>
            </a:lvl5pPr>
            <a:lvl6pPr marL="2322794" indent="0">
              <a:buNone/>
              <a:defRPr sz="900"/>
            </a:lvl6pPr>
            <a:lvl7pPr marL="2787352" indent="0">
              <a:buNone/>
              <a:defRPr sz="900"/>
            </a:lvl7pPr>
            <a:lvl8pPr marL="3251911" indent="0">
              <a:buNone/>
              <a:defRPr sz="900"/>
            </a:lvl8pPr>
            <a:lvl9pPr marL="3716468"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0DACD3D1-1D21-4955-8667-0C0D339844F1}" type="slidenum">
              <a:rPr lang="de-DE" altLang="zh-CN"/>
              <a:pPr>
                <a:defRPr/>
              </a:pPr>
              <a:t>‹#›</a:t>
            </a:fld>
            <a:endParaRPr lang="en-GB" altLang="zh-CN"/>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3" y="4800604"/>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3" y="612778"/>
            <a:ext cx="7317105" cy="4114800"/>
          </a:xfrm>
        </p:spPr>
        <p:txBody>
          <a:bodyPr/>
          <a:lstStyle>
            <a:lvl1pPr marL="0" indent="0">
              <a:buNone/>
              <a:defRPr sz="3200"/>
            </a:lvl1pPr>
            <a:lvl2pPr marL="464560" indent="0">
              <a:buNone/>
              <a:defRPr sz="2800"/>
            </a:lvl2pPr>
            <a:lvl3pPr marL="929118" indent="0">
              <a:buNone/>
              <a:defRPr sz="2400"/>
            </a:lvl3pPr>
            <a:lvl4pPr marL="1393675" indent="0">
              <a:buNone/>
              <a:defRPr sz="2000"/>
            </a:lvl4pPr>
            <a:lvl5pPr marL="1858235" indent="0">
              <a:buNone/>
              <a:defRPr sz="2000"/>
            </a:lvl5pPr>
            <a:lvl6pPr marL="2322794" indent="0">
              <a:buNone/>
              <a:defRPr sz="2000"/>
            </a:lvl6pPr>
            <a:lvl7pPr marL="2787352" indent="0">
              <a:buNone/>
              <a:defRPr sz="2000"/>
            </a:lvl7pPr>
            <a:lvl8pPr marL="3251911" indent="0">
              <a:buNone/>
              <a:defRPr sz="2000"/>
            </a:lvl8pPr>
            <a:lvl9pPr marL="3716468" indent="0">
              <a:buNone/>
              <a:defRPr sz="2000"/>
            </a:lvl9pPr>
          </a:lstStyle>
          <a:p>
            <a:pPr lvl="0"/>
            <a:endParaRPr lang="zh-CN" altLang="en-US" noProof="0" smtClean="0"/>
          </a:p>
        </p:txBody>
      </p:sp>
      <p:sp>
        <p:nvSpPr>
          <p:cNvPr id="4" name="文本占位符 3"/>
          <p:cNvSpPr>
            <a:spLocks noGrp="1"/>
          </p:cNvSpPr>
          <p:nvPr>
            <p:ph type="body" sz="half" idx="2"/>
          </p:nvPr>
        </p:nvSpPr>
        <p:spPr>
          <a:xfrm>
            <a:off x="2390343" y="5367339"/>
            <a:ext cx="7317105" cy="804864"/>
          </a:xfrm>
        </p:spPr>
        <p:txBody>
          <a:bodyPr/>
          <a:lstStyle>
            <a:lvl1pPr marL="0" indent="0">
              <a:buNone/>
              <a:defRPr sz="1500"/>
            </a:lvl1pPr>
            <a:lvl2pPr marL="464560" indent="0">
              <a:buNone/>
              <a:defRPr sz="1200"/>
            </a:lvl2pPr>
            <a:lvl3pPr marL="929118" indent="0">
              <a:buNone/>
              <a:defRPr sz="1100"/>
            </a:lvl3pPr>
            <a:lvl4pPr marL="1393675" indent="0">
              <a:buNone/>
              <a:defRPr sz="900"/>
            </a:lvl4pPr>
            <a:lvl5pPr marL="1858235" indent="0">
              <a:buNone/>
              <a:defRPr sz="900"/>
            </a:lvl5pPr>
            <a:lvl6pPr marL="2322794" indent="0">
              <a:buNone/>
              <a:defRPr sz="900"/>
            </a:lvl6pPr>
            <a:lvl7pPr marL="2787352" indent="0">
              <a:buNone/>
              <a:defRPr sz="900"/>
            </a:lvl7pPr>
            <a:lvl8pPr marL="3251911" indent="0">
              <a:buNone/>
              <a:defRPr sz="900"/>
            </a:lvl8pPr>
            <a:lvl9pPr marL="3716468"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E104CD22-A154-4E19-B5FD-6E202C15BAA6}" type="slidenum">
              <a:rPr lang="de-DE" altLang="zh-CN"/>
              <a:pPr>
                <a:defRPr/>
              </a:pPr>
              <a:t>‹#›</a:t>
            </a:fld>
            <a:endParaRPr lang="en-GB" altLang="zh-CN"/>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FB979FC1-726A-4210-821A-4BE5607BEBEF}" type="slidenum">
              <a:rPr lang="de-DE" altLang="zh-CN"/>
              <a:pPr>
                <a:defRPr/>
              </a:pPr>
              <a:t>‹#›</a:t>
            </a:fld>
            <a:endParaRPr lang="en-GB" altLang="zh-CN"/>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3393" y="384181"/>
            <a:ext cx="2642288"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70179" y="384181"/>
            <a:ext cx="7729962"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685B7856-1311-4A4D-ADAE-EE27A01605FB}" type="slidenum">
              <a:rPr lang="de-DE" altLang="zh-CN"/>
              <a:pPr>
                <a:defRPr/>
              </a:pPr>
              <a:t>‹#›</a:t>
            </a:fld>
            <a:endParaRPr lang="en-GB" altLang="zh-CN"/>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78" y="384176"/>
            <a:ext cx="10567034"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1" y="955677"/>
            <a:ext cx="10575503"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47B7E025-50BF-45C9-813E-139A57DD4DD2}" type="slidenum">
              <a:rPr lang="de-DE" altLang="zh-CN"/>
              <a:pPr>
                <a:defRPr/>
              </a:pPr>
              <a:t>‹#›</a:t>
            </a:fld>
            <a:endParaRPr lang="en-GB" altLang="zh-CN"/>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3" y="341787"/>
            <a:ext cx="10847387" cy="553998"/>
          </a:xfrm>
        </p:spPr>
        <p:txBody>
          <a:bodyPr tIns="0" rIns="0" bIns="0"/>
          <a:lstStyle>
            <a:lvl1pPr>
              <a:defRPr lang="zh-CN" altLang="en-US" sz="3600" b="0" kern="1200" dirty="0">
                <a:solidFill>
                  <a:schemeClr val="tx1">
                    <a:lumMod val="75000"/>
                    <a:lumOff val="25000"/>
                  </a:schemeClr>
                </a:solidFill>
                <a:latin typeface="Arial" pitchFamily="34" charset="0"/>
                <a:ea typeface="微软雅黑" pitchFamily="34" charset="-122"/>
                <a:cs typeface="Arial" pitchFamily="34" charset="0"/>
              </a:defRPr>
            </a:lvl1pPr>
          </a:lstStyle>
          <a:p>
            <a:pPr lvl="0"/>
            <a:r>
              <a:rPr lang="zh-CN" altLang="en-US" dirty="0" smtClean="0"/>
              <a:t>单击此处编辑母版标题样式</a:t>
            </a:r>
            <a:endParaRPr lang="zh-CN" altLang="en-US" dirty="0"/>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5" y="274580"/>
            <a:ext cx="10975975" cy="114273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7" y="1534760"/>
            <a:ext cx="5387975" cy="639615"/>
          </a:xfrm>
        </p:spPr>
        <p:txBody>
          <a:bodyPr anchor="b"/>
          <a:lstStyle>
            <a:lvl1pPr marL="0" indent="0">
              <a:buNone/>
              <a:defRPr sz="2400" b="1"/>
            </a:lvl1pPr>
            <a:lvl2pPr marL="457058" indent="0">
              <a:buNone/>
              <a:defRPr sz="2000" b="1"/>
            </a:lvl2pPr>
            <a:lvl3pPr marL="914117" indent="0">
              <a:buNone/>
              <a:defRPr sz="1700" b="1"/>
            </a:lvl3pPr>
            <a:lvl4pPr marL="1371174" indent="0">
              <a:buNone/>
              <a:defRPr sz="1500" b="1"/>
            </a:lvl4pPr>
            <a:lvl5pPr marL="1828231" indent="0">
              <a:buNone/>
              <a:defRPr sz="1500" b="1"/>
            </a:lvl5pPr>
            <a:lvl6pPr marL="2285290" indent="0">
              <a:buNone/>
              <a:defRPr sz="1500" b="1"/>
            </a:lvl6pPr>
            <a:lvl7pPr marL="2742347" indent="0">
              <a:buNone/>
              <a:defRPr sz="1500" b="1"/>
            </a:lvl7pPr>
            <a:lvl8pPr marL="3199405" indent="0">
              <a:buNone/>
              <a:defRPr sz="1500" b="1"/>
            </a:lvl8pPr>
            <a:lvl9pPr marL="3656462"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07" y="2174374"/>
            <a:ext cx="5387975"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4760"/>
            <a:ext cx="5391150" cy="639615"/>
          </a:xfrm>
        </p:spPr>
        <p:txBody>
          <a:bodyPr anchor="b"/>
          <a:lstStyle>
            <a:lvl1pPr marL="0" indent="0">
              <a:buNone/>
              <a:defRPr sz="2400" b="1"/>
            </a:lvl1pPr>
            <a:lvl2pPr marL="457058" indent="0">
              <a:buNone/>
              <a:defRPr sz="2000" b="1"/>
            </a:lvl2pPr>
            <a:lvl3pPr marL="914117" indent="0">
              <a:buNone/>
              <a:defRPr sz="1700" b="1"/>
            </a:lvl3pPr>
            <a:lvl4pPr marL="1371174" indent="0">
              <a:buNone/>
              <a:defRPr sz="1500" b="1"/>
            </a:lvl4pPr>
            <a:lvl5pPr marL="1828231" indent="0">
              <a:buNone/>
              <a:defRPr sz="1500" b="1"/>
            </a:lvl5pPr>
            <a:lvl6pPr marL="2285290" indent="0">
              <a:buNone/>
              <a:defRPr sz="1500" b="1"/>
            </a:lvl6pPr>
            <a:lvl7pPr marL="2742347" indent="0">
              <a:buNone/>
              <a:defRPr sz="1500" b="1"/>
            </a:lvl7pPr>
            <a:lvl8pPr marL="3199405" indent="0">
              <a:buNone/>
              <a:defRPr sz="1500" b="1"/>
            </a:lvl8pPr>
            <a:lvl9pPr marL="3656462"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374"/>
            <a:ext cx="5391150"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email"/>
          <a:srcRect/>
          <a:stretch>
            <a:fillRect/>
          </a:stretch>
        </p:blipFill>
        <p:spPr bwMode="auto">
          <a:xfrm>
            <a:off x="10144575" y="6414296"/>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5"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1"/>
            <a:ext cx="1475101"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Telco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3" y="6520535"/>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1"/>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759" y="6356353"/>
            <a:ext cx="2845541" cy="365125"/>
          </a:xfrm>
          <a:prstGeom prst="rect">
            <a:avLst/>
          </a:prstGeom>
        </p:spPr>
        <p:txBody>
          <a:bodyPr lIns="121917" tIns="60958" rIns="121917" bIns="60958"/>
          <a:lstStyle/>
          <a:p>
            <a:fld id="{FD1176A7-B091-469C-82C8-89C693043C40}" type="datetimeFigureOut">
              <a:rPr lang="en-US" smtClean="0"/>
              <a:pPr/>
              <a:t>7/12/2017</a:t>
            </a:fld>
            <a:endParaRPr lang="en-US"/>
          </a:p>
        </p:txBody>
      </p:sp>
      <p:sp>
        <p:nvSpPr>
          <p:cNvPr id="4" name="Footer Placeholder 3"/>
          <p:cNvSpPr>
            <a:spLocks noGrp="1"/>
          </p:cNvSpPr>
          <p:nvPr>
            <p:ph type="ftr" sz="quarter" idx="11"/>
          </p:nvPr>
        </p:nvSpPr>
        <p:spPr>
          <a:xfrm>
            <a:off x="4166685" y="6356353"/>
            <a:ext cx="3861805" cy="365125"/>
          </a:xfrm>
          <a:prstGeom prst="rect">
            <a:avLst/>
          </a:prstGeom>
        </p:spPr>
        <p:txBody>
          <a:bodyPr lIns="121917" tIns="60958" rIns="121917" bIns="60958"/>
          <a:lstStyle/>
          <a:p>
            <a:endParaRPr lang="en-US" b="1">
              <a:solidFill>
                <a:srgbClr val="000000"/>
              </a:solidFill>
              <a:latin typeface="Arial" pitchFamily="34" charset="0"/>
              <a:ea typeface="宋体" pitchFamily="2" charset="-122"/>
            </a:endParaRPr>
          </a:p>
        </p:txBody>
      </p:sp>
      <p:sp>
        <p:nvSpPr>
          <p:cNvPr id="5" name="Slide Number Placeholder 4"/>
          <p:cNvSpPr>
            <a:spLocks noGrp="1"/>
          </p:cNvSpPr>
          <p:nvPr>
            <p:ph type="sldNum" sz="quarter" idx="12"/>
          </p:nvPr>
        </p:nvSpPr>
        <p:spPr>
          <a:xfrm>
            <a:off x="8739876" y="6356353"/>
            <a:ext cx="2845541" cy="365125"/>
          </a:xfrm>
          <a:prstGeom prst="rect">
            <a:avLst/>
          </a:prstGeom>
        </p:spPr>
        <p:txBody>
          <a:bodyPr lIns="121917" tIns="60958" rIns="121917" bIns="60958"/>
          <a:lstStyle/>
          <a:p>
            <a:fld id="{5939B1FA-81F2-4940-9AF3-5EAFB5D6669B}"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
        <p:nvSpPr>
          <p:cNvPr id="6" name="Title 1"/>
          <p:cNvSpPr>
            <a:spLocks noGrp="1"/>
          </p:cNvSpPr>
          <p:nvPr>
            <p:ph type="title"/>
          </p:nvPr>
        </p:nvSpPr>
        <p:spPr>
          <a:xfrm>
            <a:off x="609759" y="274641"/>
            <a:ext cx="10975658" cy="715961"/>
          </a:xfrm>
          <a:prstGeom prst="rect">
            <a:avLst/>
          </a:prstGeom>
        </p:spPr>
        <p:txBody>
          <a:bodyPr lIns="121917" tIns="60958" rIns="121917" bIns="60958">
            <a:normAutofit/>
          </a:bodyPr>
          <a:lstStyle>
            <a:lvl1pPr algn="l">
              <a:defRPr sz="3700">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759" y="911575"/>
            <a:ext cx="10975658" cy="508000"/>
          </a:xfrm>
          <a:prstGeom prst="rect">
            <a:avLst/>
          </a:prstGeom>
        </p:spPr>
        <p:txBody>
          <a:bodyPr lIns="121917" tIns="60958" rIns="121917" bIns="60958">
            <a:noAutofit/>
          </a:bodyPr>
          <a:lstStyle>
            <a:lvl1pPr marL="0" indent="0">
              <a:buNone/>
              <a:defRPr sz="1900">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759" y="6356353"/>
            <a:ext cx="2845541" cy="365125"/>
          </a:xfrm>
          <a:prstGeom prst="rect">
            <a:avLst/>
          </a:prstGeom>
        </p:spPr>
        <p:txBody>
          <a:bodyPr lIns="121917" tIns="60958" rIns="121917" bIns="60958"/>
          <a:lstStyle/>
          <a:p>
            <a:fld id="{FD1176A7-B091-469C-82C8-89C693043C40}" type="datetimeFigureOut">
              <a:rPr lang="en-US" smtClean="0"/>
              <a:pPr/>
              <a:t>7/12/2017</a:t>
            </a:fld>
            <a:endParaRPr lang="en-US"/>
          </a:p>
        </p:txBody>
      </p:sp>
      <p:sp>
        <p:nvSpPr>
          <p:cNvPr id="4" name="Footer Placeholder 3"/>
          <p:cNvSpPr>
            <a:spLocks noGrp="1"/>
          </p:cNvSpPr>
          <p:nvPr>
            <p:ph type="ftr" sz="quarter" idx="11"/>
          </p:nvPr>
        </p:nvSpPr>
        <p:spPr>
          <a:xfrm>
            <a:off x="4166685" y="6356353"/>
            <a:ext cx="3861805" cy="365125"/>
          </a:xfrm>
          <a:prstGeom prst="rect">
            <a:avLst/>
          </a:prstGeom>
        </p:spPr>
        <p:txBody>
          <a:bodyPr lIns="121917" tIns="60958" rIns="121917" bIns="60958"/>
          <a:lstStyle/>
          <a:p>
            <a:endParaRPr lang="en-US" b="1">
              <a:solidFill>
                <a:srgbClr val="000000"/>
              </a:solidFill>
              <a:latin typeface="Arial" pitchFamily="34" charset="0"/>
              <a:ea typeface="宋体" pitchFamily="2" charset="-122"/>
            </a:endParaRPr>
          </a:p>
        </p:txBody>
      </p:sp>
      <p:sp>
        <p:nvSpPr>
          <p:cNvPr id="5" name="Slide Number Placeholder 4"/>
          <p:cNvSpPr>
            <a:spLocks noGrp="1"/>
          </p:cNvSpPr>
          <p:nvPr>
            <p:ph type="sldNum" sz="quarter" idx="12"/>
          </p:nvPr>
        </p:nvSpPr>
        <p:spPr>
          <a:xfrm>
            <a:off x="8739876" y="6356353"/>
            <a:ext cx="2845541" cy="365125"/>
          </a:xfrm>
          <a:prstGeom prst="rect">
            <a:avLst/>
          </a:prstGeom>
        </p:spPr>
        <p:txBody>
          <a:bodyPr lIns="121917" tIns="60958" rIns="121917" bIns="60958"/>
          <a:lstStyle/>
          <a:p>
            <a:fld id="{5939B1FA-81F2-4940-9AF3-5EAFB5D6669B}"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
        <p:nvSpPr>
          <p:cNvPr id="6" name="Title 1"/>
          <p:cNvSpPr>
            <a:spLocks noGrp="1"/>
          </p:cNvSpPr>
          <p:nvPr>
            <p:ph type="title"/>
          </p:nvPr>
        </p:nvSpPr>
        <p:spPr>
          <a:xfrm>
            <a:off x="609759" y="274641"/>
            <a:ext cx="10975658" cy="715961"/>
          </a:xfrm>
          <a:prstGeom prst="rect">
            <a:avLst/>
          </a:prstGeom>
        </p:spPr>
        <p:txBody>
          <a:bodyPr lIns="121917" tIns="60958" rIns="121917" bIns="60958">
            <a:normAutofit/>
          </a:bodyPr>
          <a:lstStyle>
            <a:lvl1pPr algn="l">
              <a:defRPr sz="3700">
                <a:solidFill>
                  <a:schemeClr val="accent6"/>
                </a:solidFill>
              </a:defRPr>
            </a:lvl1pPr>
          </a:lstStyle>
          <a:p>
            <a:r>
              <a:rPr lang="en-US" dirty="0" smtClean="0"/>
              <a:t>Click to edit Master title style</a:t>
            </a:r>
            <a:endParaRPr lang="en-US" dirty="0"/>
          </a:p>
        </p:txBody>
      </p:sp>
      <p:sp>
        <p:nvSpPr>
          <p:cNvPr id="7" name="Text Placeholder 9"/>
          <p:cNvSpPr>
            <a:spLocks noGrp="1"/>
          </p:cNvSpPr>
          <p:nvPr>
            <p:ph type="body" sz="quarter" idx="13" hasCustomPrompt="1"/>
          </p:nvPr>
        </p:nvSpPr>
        <p:spPr>
          <a:xfrm>
            <a:off x="609759" y="958227"/>
            <a:ext cx="10975658" cy="508000"/>
          </a:xfrm>
          <a:prstGeom prst="rect">
            <a:avLst/>
          </a:prstGeom>
        </p:spPr>
        <p:txBody>
          <a:bodyPr lIns="121917" tIns="60958" rIns="121917" bIns="60958">
            <a:noAutofit/>
          </a:bodyPr>
          <a:lstStyle>
            <a:lvl1pPr marL="0" indent="0">
              <a:buNone/>
              <a:defRPr sz="1900">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25426363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6" name="Title Placeholder 15"/>
          <p:cNvSpPr>
            <a:spLocks noGrp="1"/>
          </p:cNvSpPr>
          <p:nvPr>
            <p:ph type="title"/>
          </p:nvPr>
        </p:nvSpPr>
        <p:spPr bwMode="auto">
          <a:xfrm>
            <a:off x="298529" y="230189"/>
            <a:ext cx="11591767" cy="547132"/>
          </a:xfrm>
          <a:prstGeom prst="rect">
            <a:avLst/>
          </a:prstGeom>
        </p:spPr>
        <p:txBody>
          <a:bodyPr vert="horz" lIns="91440" tIns="45720" rIns="91440" bIns="45720" rtlCol="0" anchor="b" anchorCtr="0">
            <a:noAutofit/>
          </a:bodyPr>
          <a:lstStyle>
            <a:lvl1pPr>
              <a:defRPr>
                <a:latin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8441723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 y="0"/>
          <a:ext cx="211722" cy="158750"/>
        </p:xfrm>
        <a:graphic>
          <a:graphicData uri="http://schemas.openxmlformats.org/presentationml/2006/ole">
            <mc:AlternateContent xmlns:mc="http://schemas.openxmlformats.org/markup-compatibility/2006">
              <mc:Choice xmlns:v="urn:schemas-microsoft-com:vml" Requires="v">
                <p:oleObj spid="_x0000_s1178"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2117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
        <p:nvSpPr>
          <p:cNvPr id="3" name="Content Placeholder 2"/>
          <p:cNvSpPr>
            <a:spLocks noGrp="1"/>
          </p:cNvSpPr>
          <p:nvPr>
            <p:ph idx="1"/>
            <p:custDataLst>
              <p:tags r:id="rId4"/>
            </p:custDataLst>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80"/>
          <p:cNvSpPr>
            <a:spLocks noGrp="1" noChangeArrowheads="1"/>
          </p:cNvSpPr>
          <p:nvPr>
            <p:ph type="sldNum" sz="quarter" idx="10"/>
            <p:custDataLst>
              <p:tags r:id="rId5"/>
            </p:custDataLst>
          </p:nvPr>
        </p:nvSpPr>
        <p:spPr>
          <a:xfrm>
            <a:off x="11629163" y="6512995"/>
            <a:ext cx="265723" cy="155496"/>
          </a:xfrm>
          <a:prstGeom prst="rect">
            <a:avLst/>
          </a:prstGeom>
          <a:ln/>
        </p:spPr>
        <p:txBody>
          <a:bodyPr lIns="93286" tIns="46643" rIns="93286" bIns="46643"/>
          <a:lstStyle>
            <a:lvl1pPr>
              <a:defRPr>
                <a:latin typeface="Tahoma"/>
                <a:sym typeface="Tahoma"/>
              </a:defRPr>
            </a:lvl1pPr>
          </a:lstStyle>
          <a:p>
            <a:pPr>
              <a:defRPr/>
            </a:pPr>
            <a:fld id="{4F669D62-B977-4199-96F0-9A004022A1E2}" type="slidenum">
              <a:rPr lang="en-GB" b="1" smtClean="0">
                <a:solidFill>
                  <a:prstClr val="black"/>
                </a:solidFill>
                <a:ea typeface="宋体" pitchFamily="2" charset="-122"/>
              </a:rPr>
              <a:pPr>
                <a:defRPr/>
              </a:pPr>
              <a:t>‹#›</a:t>
            </a:fld>
            <a:r>
              <a:rPr lang="en-GB" b="1" smtClean="0">
                <a:solidFill>
                  <a:prstClr val="black"/>
                </a:solidFill>
                <a:ea typeface="宋体" pitchFamily="2" charset="-122"/>
              </a:rPr>
              <a:t> </a:t>
            </a:r>
            <a:endParaRPr lang="en-GB" b="1" dirty="0">
              <a:solidFill>
                <a:prstClr val="black"/>
              </a:solidFill>
              <a:ea typeface="宋体" pitchFamily="2" charset="-122"/>
            </a:endParaRPr>
          </a:p>
        </p:txBody>
      </p:sp>
    </p:spTree>
    <p:extLst>
      <p:ext uri="{BB962C8B-B14F-4D97-AF65-F5344CB8AC3E}">
        <p14:creationId xmlns:p14="http://schemas.microsoft.com/office/powerpoint/2010/main" val="864076525"/>
      </p:ext>
    </p:extLst>
  </p:cSld>
  <p:clrMapOvr>
    <a:masterClrMapping/>
  </p:clrMapOvr>
  <p:transition advClick="0">
    <p:cover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6" name="Title Placeholder 15"/>
          <p:cNvSpPr>
            <a:spLocks noGrp="1"/>
          </p:cNvSpPr>
          <p:nvPr>
            <p:ph type="title"/>
          </p:nvPr>
        </p:nvSpPr>
        <p:spPr bwMode="auto">
          <a:xfrm>
            <a:off x="298529" y="230189"/>
            <a:ext cx="11591767" cy="547132"/>
          </a:xfrm>
          <a:prstGeom prst="rect">
            <a:avLst/>
          </a:prstGeom>
        </p:spPr>
        <p:txBody>
          <a:bodyPr vert="horz" lIns="91440" tIns="45720" rIns="91440" bIns="45720" rtlCol="0" anchor="b" anchorCtr="0">
            <a:noAutofit/>
          </a:bodyPr>
          <a:lstStyle>
            <a:lvl1pPr>
              <a:defRPr>
                <a:latin typeface="Tahoma" pitchFamily="34" charset="0"/>
                <a:cs typeface="Tahoma" pitchFamily="34" charset="0"/>
              </a:defRPr>
            </a:lvl1pPr>
          </a:lstStyle>
          <a:p>
            <a:r>
              <a:rPr lang="en-US" smtClean="0"/>
              <a:t>Click to edit Master title style</a:t>
            </a:r>
            <a:endParaRPr lang="en-US" dirty="0"/>
          </a:p>
        </p:txBody>
      </p:sp>
      <p:sp>
        <p:nvSpPr>
          <p:cNvPr id="3" name="Text Placeholder 2"/>
          <p:cNvSpPr>
            <a:spLocks noGrp="1"/>
          </p:cNvSpPr>
          <p:nvPr>
            <p:ph type="body" sz="quarter" idx="10" hasCustomPrompt="1"/>
          </p:nvPr>
        </p:nvSpPr>
        <p:spPr>
          <a:xfrm>
            <a:off x="2845541" y="1371600"/>
            <a:ext cx="6504093" cy="4800600"/>
          </a:xfrm>
        </p:spPr>
        <p:txBody>
          <a:bodyPr/>
          <a:lstStyle>
            <a:lvl1pPr marL="225425" indent="-225425">
              <a:spcBef>
                <a:spcPts val="1200"/>
              </a:spcBef>
              <a:buFont typeface="Wingdings" pitchFamily="2" charset="2"/>
              <a:buChar char="§"/>
              <a:defRPr sz="1600" b="0"/>
            </a:lvl1pPr>
            <a:lvl2pPr marL="463550" indent="-238125">
              <a:buFont typeface="Tahoma" pitchFamily="34" charset="0"/>
              <a:buChar char="−"/>
              <a:defRPr sz="1400" baseline="0"/>
            </a:lvl2pPr>
          </a:lstStyle>
          <a:p>
            <a:pPr lvl="0"/>
            <a:r>
              <a:rPr lang="en-US" dirty="0" smtClean="0"/>
              <a:t>Click to add agenda items</a:t>
            </a:r>
          </a:p>
          <a:p>
            <a:pPr lvl="2"/>
            <a:endParaRPr lang="en-US" dirty="0" smtClean="0"/>
          </a:p>
        </p:txBody>
      </p:sp>
    </p:spTree>
    <p:extLst>
      <p:ext uri="{BB962C8B-B14F-4D97-AF65-F5344CB8AC3E}">
        <p14:creationId xmlns:p14="http://schemas.microsoft.com/office/powerpoint/2010/main" val="104589114"/>
      </p:ext>
    </p:extLst>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3950" y="5578475"/>
            <a:ext cx="1095375"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5175" cy="3810000"/>
          </a:xfrm>
          <a:prstGeom prst="rect">
            <a:avLst/>
          </a:prstGeom>
          <a:noFill/>
          <a:ln w="9525">
            <a:noFill/>
            <a:miter lim="800000"/>
            <a:headEnd/>
            <a:tailEnd/>
          </a:ln>
        </p:spPr>
      </p:pic>
      <p:sp>
        <p:nvSpPr>
          <p:cNvPr id="6" name="Text Box 7"/>
          <p:cNvSpPr txBox="1">
            <a:spLocks noChangeArrowheads="1"/>
          </p:cNvSpPr>
          <p:nvPr/>
        </p:nvSpPr>
        <p:spPr bwMode="auto">
          <a:xfrm>
            <a:off x="9598025" y="4070350"/>
            <a:ext cx="1649413" cy="311150"/>
          </a:xfrm>
          <a:prstGeom prst="rect">
            <a:avLst/>
          </a:prstGeom>
          <a:noFill/>
          <a:ln w="9525">
            <a:noFill/>
            <a:miter lim="800000"/>
            <a:headEnd/>
            <a:tailEnd/>
          </a:ln>
        </p:spPr>
        <p:txBody>
          <a:bodyPr wrap="none" lIns="79576" tIns="39789" rIns="79576" bIns="39789">
            <a:spAutoFit/>
          </a:bodyPr>
          <a:lstStyle/>
          <a:p>
            <a:pPr defTabSz="796847" eaLnBrk="0" hangingPunct="0">
              <a:buSzPct val="100000"/>
              <a:defRPr/>
            </a:pPr>
            <a:r>
              <a:rPr lang="zh-CN" altLang="zh-CN" sz="1500">
                <a:solidFill>
                  <a:srgbClr val="FFFFFF"/>
                </a:solidFill>
                <a:latin typeface="Arial"/>
                <a:ea typeface="MS PGothic" pitchFamily="34" charset="-128"/>
                <a:sym typeface="Arial" pitchFamily="34" charset="0"/>
              </a:rPr>
              <a:t>www.huawei.com</a:t>
            </a:r>
          </a:p>
        </p:txBody>
      </p:sp>
      <p:sp>
        <p:nvSpPr>
          <p:cNvPr id="7" name="Rectangle 9"/>
          <p:cNvSpPr>
            <a:spLocks noChangeArrowheads="1"/>
          </p:cNvSpPr>
          <p:nvPr/>
        </p:nvSpPr>
        <p:spPr bwMode="auto">
          <a:xfrm>
            <a:off x="8755063" y="247650"/>
            <a:ext cx="2690812" cy="311150"/>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500" b="1">
                <a:solidFill>
                  <a:srgbClr val="CC3300"/>
                </a:solidFill>
                <a:latin typeface="Arial"/>
                <a:ea typeface="MS PGothic" pitchFamily="34" charset="-128"/>
                <a:sym typeface="Arial" pitchFamily="34" charset="0"/>
              </a:rPr>
              <a:t>Security Level: Confidential</a:t>
            </a:r>
          </a:p>
        </p:txBody>
      </p:sp>
      <p:sp>
        <p:nvSpPr>
          <p:cNvPr id="8" name="Text Box 12"/>
          <p:cNvSpPr txBox="1">
            <a:spLocks noChangeArrowheads="1"/>
          </p:cNvSpPr>
          <p:nvPr/>
        </p:nvSpPr>
        <p:spPr bwMode="auto">
          <a:xfrm>
            <a:off x="869950" y="6202363"/>
            <a:ext cx="2725738" cy="263525"/>
          </a:xfrm>
          <a:prstGeom prst="rect">
            <a:avLst/>
          </a:prstGeom>
          <a:noFill/>
          <a:ln w="9525">
            <a:noFill/>
            <a:miter lim="800000"/>
            <a:headEnd/>
            <a:tailEnd/>
          </a:ln>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8"/>
          <p:cNvSpPr>
            <a:spLocks noChangeArrowheads="1"/>
          </p:cNvSpPr>
          <p:nvPr/>
        </p:nvSpPr>
        <p:spPr bwMode="auto">
          <a:xfrm>
            <a:off x="5603875" y="6202363"/>
            <a:ext cx="1706563" cy="263525"/>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Confidential </a:t>
            </a:r>
          </a:p>
        </p:txBody>
      </p:sp>
      <p:sp>
        <p:nvSpPr>
          <p:cNvPr id="1526788" name="Rectangle 4"/>
          <p:cNvSpPr>
            <a:spLocks noGrp="1" noChangeArrowheads="1"/>
          </p:cNvSpPr>
          <p:nvPr>
            <p:ph type="ctrTitle" sz="quarter"/>
          </p:nvPr>
        </p:nvSpPr>
        <p:spPr>
          <a:xfrm>
            <a:off x="914645" y="1392242"/>
            <a:ext cx="7075743"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522" y="3182939"/>
            <a:ext cx="7077859" cy="863600"/>
          </a:xfrm>
        </p:spPr>
        <p:txBody>
          <a:bodyPr lIns="79588" tIns="39795" rIns="79588" bIns="3979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813" y="280988"/>
            <a:ext cx="2844800" cy="476250"/>
          </a:xfrm>
        </p:spPr>
        <p:txBody>
          <a:bodyPr lIns="79588" tIns="39795" rIns="79588" bIns="39795"/>
          <a:lstStyle>
            <a:lvl1pPr>
              <a:lnSpc>
                <a:spcPct val="100000"/>
              </a:lnSpc>
              <a:defRPr/>
            </a:lvl1pPr>
          </a:lstStyle>
          <a:p>
            <a:pPr>
              <a:defRPr/>
            </a:pPr>
            <a:endParaRPr lang="en-US" altLang="zh-CN"/>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598932BE-8596-4117-AD9D-879CC4E6ED47}" type="slidenum">
              <a:rPr lang="de-DE" altLang="zh-CN"/>
              <a:pPr>
                <a:defRPr/>
              </a:pPr>
              <a:t>‹#›</a:t>
            </a:fld>
            <a:endParaRPr lang="en-GB" altLang="zh-CN"/>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4" y="4406902"/>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4" y="2906713"/>
            <a:ext cx="10365899" cy="1500188"/>
          </a:xfrm>
        </p:spPr>
        <p:txBody>
          <a:bodyPr anchor="b"/>
          <a:lstStyle>
            <a:lvl1pPr marL="0" indent="0">
              <a:buNone/>
              <a:defRPr sz="2000"/>
            </a:lvl1pPr>
            <a:lvl2pPr marL="464560" indent="0">
              <a:buNone/>
              <a:defRPr sz="1900"/>
            </a:lvl2pPr>
            <a:lvl3pPr marL="929118" indent="0">
              <a:buNone/>
              <a:defRPr sz="1600"/>
            </a:lvl3pPr>
            <a:lvl4pPr marL="1393675" indent="0">
              <a:buNone/>
              <a:defRPr sz="1500"/>
            </a:lvl4pPr>
            <a:lvl5pPr marL="1858235" indent="0">
              <a:buNone/>
              <a:defRPr sz="1500"/>
            </a:lvl5pPr>
            <a:lvl6pPr marL="2322794" indent="0">
              <a:buNone/>
              <a:defRPr sz="1500"/>
            </a:lvl6pPr>
            <a:lvl7pPr marL="2787352" indent="0">
              <a:buNone/>
              <a:defRPr sz="1500"/>
            </a:lvl7pPr>
            <a:lvl8pPr marL="3251911" indent="0">
              <a:buNone/>
              <a:defRPr sz="1500"/>
            </a:lvl8pPr>
            <a:lvl9pPr marL="3716468" indent="0">
              <a:buNone/>
              <a:defRPr sz="15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CBAFFA68-93B0-4513-A6DD-57F313DBC577}" type="slidenum">
              <a:rPr lang="de-DE" altLang="zh-CN"/>
              <a:pPr>
                <a:defRPr/>
              </a:pPr>
              <a:t>‹#›</a:t>
            </a:fld>
            <a:endParaRPr lang="en-GB" altLang="zh-CN"/>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181" y="955677"/>
            <a:ext cx="5185066" cy="5210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502" y="955677"/>
            <a:ext cx="5187185" cy="5210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D9C615FD-70B1-4317-A0C9-EF3A805A1F9E}" type="slidenum">
              <a:rPr lang="de-DE" altLang="zh-CN"/>
              <a:pPr>
                <a:defRPr/>
              </a:pPr>
              <a:t>‹#›</a:t>
            </a:fld>
            <a:endParaRPr lang="en-GB"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40" y="2130427"/>
            <a:ext cx="10365899" cy="1470025"/>
          </a:xfrm>
        </p:spPr>
        <p:txBody>
          <a:bodyPr/>
          <a:lstStyle>
            <a:lvl1pPr algn="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914640" y="3886200"/>
            <a:ext cx="8536623" cy="1752600"/>
          </a:xfrm>
          <a:prstGeom prst="rect">
            <a:avLst/>
          </a:prstGeo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98DBEA6-6D69-43C1-9E96-1613B2050473}" type="datetimeFigureOut">
              <a:rPr lang="zh-CN" altLang="en-US">
                <a:solidFill>
                  <a:prstClr val="black">
                    <a:tint val="75000"/>
                  </a:prstClr>
                </a:solidFill>
              </a:rPr>
              <a:pPr>
                <a:defRPr/>
              </a:pPr>
              <a:t>2017/7/12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685FCBA-CA14-489F-B996-AB3BF297AF50}"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63" y="274640"/>
            <a:ext cx="10975657"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63" y="1535116"/>
            <a:ext cx="5388319" cy="639762"/>
          </a:xfrm>
        </p:spPr>
        <p:txBody>
          <a:bodyPr anchor="b"/>
          <a:lstStyle>
            <a:lvl1pPr marL="0" indent="0">
              <a:buNone/>
              <a:defRPr sz="2400" b="1"/>
            </a:lvl1pPr>
            <a:lvl2pPr marL="464560" indent="0">
              <a:buNone/>
              <a:defRPr sz="2000" b="1"/>
            </a:lvl2pPr>
            <a:lvl3pPr marL="929118" indent="0">
              <a:buNone/>
              <a:defRPr sz="1900" b="1"/>
            </a:lvl3pPr>
            <a:lvl4pPr marL="1393675" indent="0">
              <a:buNone/>
              <a:defRPr sz="1600" b="1"/>
            </a:lvl4pPr>
            <a:lvl5pPr marL="1858235" indent="0">
              <a:buNone/>
              <a:defRPr sz="1600" b="1"/>
            </a:lvl5pPr>
            <a:lvl6pPr marL="2322794" indent="0">
              <a:buNone/>
              <a:defRPr sz="1600" b="1"/>
            </a:lvl6pPr>
            <a:lvl7pPr marL="2787352" indent="0">
              <a:buNone/>
              <a:defRPr sz="1600" b="1"/>
            </a:lvl7pPr>
            <a:lvl8pPr marL="3251911" indent="0">
              <a:buNone/>
              <a:defRPr sz="1600" b="1"/>
            </a:lvl8pPr>
            <a:lvl9pPr marL="3716468"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63" y="2174877"/>
            <a:ext cx="5388319"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7" y="1535116"/>
            <a:ext cx="5390437" cy="639762"/>
          </a:xfrm>
        </p:spPr>
        <p:txBody>
          <a:bodyPr anchor="b"/>
          <a:lstStyle>
            <a:lvl1pPr marL="0" indent="0">
              <a:buNone/>
              <a:defRPr sz="2400" b="1"/>
            </a:lvl1pPr>
            <a:lvl2pPr marL="464560" indent="0">
              <a:buNone/>
              <a:defRPr sz="2000" b="1"/>
            </a:lvl2pPr>
            <a:lvl3pPr marL="929118" indent="0">
              <a:buNone/>
              <a:defRPr sz="1900" b="1"/>
            </a:lvl3pPr>
            <a:lvl4pPr marL="1393675" indent="0">
              <a:buNone/>
              <a:defRPr sz="1600" b="1"/>
            </a:lvl4pPr>
            <a:lvl5pPr marL="1858235" indent="0">
              <a:buNone/>
              <a:defRPr sz="1600" b="1"/>
            </a:lvl5pPr>
            <a:lvl6pPr marL="2322794" indent="0">
              <a:buNone/>
              <a:defRPr sz="1600" b="1"/>
            </a:lvl6pPr>
            <a:lvl7pPr marL="2787352" indent="0">
              <a:buNone/>
              <a:defRPr sz="1600" b="1"/>
            </a:lvl7pPr>
            <a:lvl8pPr marL="3251911" indent="0">
              <a:buNone/>
              <a:defRPr sz="1600" b="1"/>
            </a:lvl8pPr>
            <a:lvl9pPr marL="371646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7" y="2174877"/>
            <a:ext cx="539043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t>Page </a:t>
            </a:r>
            <a:fld id="{3A04DD0D-C988-4268-A567-F2D7DDD9917A}" type="slidenum">
              <a:rPr lang="de-DE" altLang="zh-CN"/>
              <a:pPr>
                <a:defRPr/>
              </a:pPr>
              <a:t>‹#›</a:t>
            </a:fld>
            <a:endParaRPr lang="en-GB" altLang="zh-CN"/>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t>Page </a:t>
            </a:r>
            <a:fld id="{73B9E047-20AC-4B33-A91C-E77C15F65FCB}" type="slidenum">
              <a:rPr lang="de-DE" altLang="zh-CN"/>
              <a:pPr>
                <a:defRPr/>
              </a:pPr>
              <a:t>‹#›</a:t>
            </a:fld>
            <a:endParaRPr lang="en-GB" altLang="zh-CN"/>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t>Page </a:t>
            </a:r>
            <a:fld id="{4CEDF23A-A13E-40F0-82BA-052992B78C3E}" type="slidenum">
              <a:rPr lang="de-DE" altLang="zh-CN"/>
              <a:pPr>
                <a:defRPr/>
              </a:pPr>
              <a:t>‹#›</a:t>
            </a:fld>
            <a:endParaRPr lang="en-GB" altLang="zh-CN"/>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62" y="273053"/>
            <a:ext cx="4012129"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5" y="273053"/>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62" y="1435104"/>
            <a:ext cx="4012129" cy="4691062"/>
          </a:xfrm>
        </p:spPr>
        <p:txBody>
          <a:bodyPr/>
          <a:lstStyle>
            <a:lvl1pPr marL="0" indent="0">
              <a:buNone/>
              <a:defRPr sz="1500"/>
            </a:lvl1pPr>
            <a:lvl2pPr marL="464560" indent="0">
              <a:buNone/>
              <a:defRPr sz="1200"/>
            </a:lvl2pPr>
            <a:lvl3pPr marL="929118" indent="0">
              <a:buNone/>
              <a:defRPr sz="1100"/>
            </a:lvl3pPr>
            <a:lvl4pPr marL="1393675" indent="0">
              <a:buNone/>
              <a:defRPr sz="900"/>
            </a:lvl4pPr>
            <a:lvl5pPr marL="1858235" indent="0">
              <a:buNone/>
              <a:defRPr sz="900"/>
            </a:lvl5pPr>
            <a:lvl6pPr marL="2322794" indent="0">
              <a:buNone/>
              <a:defRPr sz="900"/>
            </a:lvl6pPr>
            <a:lvl7pPr marL="2787352" indent="0">
              <a:buNone/>
              <a:defRPr sz="900"/>
            </a:lvl7pPr>
            <a:lvl8pPr marL="3251911" indent="0">
              <a:buNone/>
              <a:defRPr sz="900"/>
            </a:lvl8pPr>
            <a:lvl9pPr marL="3716468"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0DACD3D1-1D21-4955-8667-0C0D339844F1}" type="slidenum">
              <a:rPr lang="de-DE" altLang="zh-CN"/>
              <a:pPr>
                <a:defRPr/>
              </a:pPr>
              <a:t>‹#›</a:t>
            </a:fld>
            <a:endParaRPr lang="en-GB" altLang="zh-CN"/>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3" y="4800604"/>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3" y="612778"/>
            <a:ext cx="7317105" cy="4114800"/>
          </a:xfrm>
        </p:spPr>
        <p:txBody>
          <a:bodyPr/>
          <a:lstStyle>
            <a:lvl1pPr marL="0" indent="0">
              <a:buNone/>
              <a:defRPr sz="3200"/>
            </a:lvl1pPr>
            <a:lvl2pPr marL="464560" indent="0">
              <a:buNone/>
              <a:defRPr sz="2800"/>
            </a:lvl2pPr>
            <a:lvl3pPr marL="929118" indent="0">
              <a:buNone/>
              <a:defRPr sz="2400"/>
            </a:lvl3pPr>
            <a:lvl4pPr marL="1393675" indent="0">
              <a:buNone/>
              <a:defRPr sz="2000"/>
            </a:lvl4pPr>
            <a:lvl5pPr marL="1858235" indent="0">
              <a:buNone/>
              <a:defRPr sz="2000"/>
            </a:lvl5pPr>
            <a:lvl6pPr marL="2322794" indent="0">
              <a:buNone/>
              <a:defRPr sz="2000"/>
            </a:lvl6pPr>
            <a:lvl7pPr marL="2787352" indent="0">
              <a:buNone/>
              <a:defRPr sz="2000"/>
            </a:lvl7pPr>
            <a:lvl8pPr marL="3251911" indent="0">
              <a:buNone/>
              <a:defRPr sz="2000"/>
            </a:lvl8pPr>
            <a:lvl9pPr marL="3716468" indent="0">
              <a:buNone/>
              <a:defRPr sz="2000"/>
            </a:lvl9pPr>
          </a:lstStyle>
          <a:p>
            <a:pPr lvl="0"/>
            <a:endParaRPr lang="zh-CN" altLang="en-US" noProof="0" smtClean="0"/>
          </a:p>
        </p:txBody>
      </p:sp>
      <p:sp>
        <p:nvSpPr>
          <p:cNvPr id="4" name="文本占位符 3"/>
          <p:cNvSpPr>
            <a:spLocks noGrp="1"/>
          </p:cNvSpPr>
          <p:nvPr>
            <p:ph type="body" sz="half" idx="2"/>
          </p:nvPr>
        </p:nvSpPr>
        <p:spPr>
          <a:xfrm>
            <a:off x="2390343" y="5367339"/>
            <a:ext cx="7317105" cy="804864"/>
          </a:xfrm>
        </p:spPr>
        <p:txBody>
          <a:bodyPr/>
          <a:lstStyle>
            <a:lvl1pPr marL="0" indent="0">
              <a:buNone/>
              <a:defRPr sz="1500"/>
            </a:lvl1pPr>
            <a:lvl2pPr marL="464560" indent="0">
              <a:buNone/>
              <a:defRPr sz="1200"/>
            </a:lvl2pPr>
            <a:lvl3pPr marL="929118" indent="0">
              <a:buNone/>
              <a:defRPr sz="1100"/>
            </a:lvl3pPr>
            <a:lvl4pPr marL="1393675" indent="0">
              <a:buNone/>
              <a:defRPr sz="900"/>
            </a:lvl4pPr>
            <a:lvl5pPr marL="1858235" indent="0">
              <a:buNone/>
              <a:defRPr sz="900"/>
            </a:lvl5pPr>
            <a:lvl6pPr marL="2322794" indent="0">
              <a:buNone/>
              <a:defRPr sz="900"/>
            </a:lvl6pPr>
            <a:lvl7pPr marL="2787352" indent="0">
              <a:buNone/>
              <a:defRPr sz="900"/>
            </a:lvl7pPr>
            <a:lvl8pPr marL="3251911" indent="0">
              <a:buNone/>
              <a:defRPr sz="900"/>
            </a:lvl8pPr>
            <a:lvl9pPr marL="3716468"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t>Page </a:t>
            </a:r>
            <a:fld id="{E104CD22-A154-4E19-B5FD-6E202C15BAA6}" type="slidenum">
              <a:rPr lang="de-DE" altLang="zh-CN"/>
              <a:pPr>
                <a:defRPr/>
              </a:pPr>
              <a:t>‹#›</a:t>
            </a:fld>
            <a:endParaRPr lang="en-GB" altLang="zh-CN"/>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FB979FC1-726A-4210-821A-4BE5607BEBEF}" type="slidenum">
              <a:rPr lang="de-DE" altLang="zh-CN"/>
              <a:pPr>
                <a:defRPr/>
              </a:pPr>
              <a:t>‹#›</a:t>
            </a:fld>
            <a:endParaRPr lang="en-GB" altLang="zh-CN"/>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3393" y="384181"/>
            <a:ext cx="2642288"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70179" y="384181"/>
            <a:ext cx="7729962"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685B7856-1311-4A4D-ADAE-EE27A01605FB}" type="slidenum">
              <a:rPr lang="de-DE" altLang="zh-CN"/>
              <a:pPr>
                <a:defRPr/>
              </a:pPr>
              <a:t>‹#›</a:t>
            </a:fld>
            <a:endParaRPr lang="en-GB" altLang="zh-CN"/>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78" y="384176"/>
            <a:ext cx="10567034"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1" y="955677"/>
            <a:ext cx="10575503"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t>Page </a:t>
            </a:r>
            <a:fld id="{47B7E025-50BF-45C9-813E-139A57DD4DD2}" type="slidenum">
              <a:rPr lang="de-DE" altLang="zh-CN"/>
              <a:pPr>
                <a:defRPr/>
              </a:pPr>
              <a:t>‹#›</a:t>
            </a:fld>
            <a:endParaRPr lang="en-GB" altLang="zh-CN"/>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3" y="341787"/>
            <a:ext cx="10847387" cy="553998"/>
          </a:xfrm>
        </p:spPr>
        <p:txBody>
          <a:bodyPr tIns="0" rIns="0" bIns="0"/>
          <a:lstStyle>
            <a:lvl1pPr>
              <a:defRPr lang="zh-CN" altLang="en-US" sz="3600" b="0" kern="1200" dirty="0">
                <a:solidFill>
                  <a:schemeClr val="tx1">
                    <a:lumMod val="75000"/>
                    <a:lumOff val="25000"/>
                  </a:schemeClr>
                </a:solidFill>
                <a:latin typeface="Arial" pitchFamily="34" charset="0"/>
                <a:ea typeface="微软雅黑" pitchFamily="34" charset="-122"/>
                <a:cs typeface="Arial" pitchFamily="34" charset="0"/>
              </a:defRPr>
            </a:lvl1pPr>
          </a:lstStyle>
          <a:p>
            <a:pPr lvl="0"/>
            <a:r>
              <a:rPr lang="zh-CN" altLang="en-US" dirty="0" smtClean="0"/>
              <a:t>单击此处编辑母版标题样式</a:t>
            </a:r>
            <a:endParaRPr lang="zh-CN" altLang="en-US" dirty="0"/>
          </a:p>
        </p:txBody>
      </p:sp>
    </p:spTree>
  </p:cSld>
  <p:clrMapOvr>
    <a:masterClrMapping/>
  </p:clrMapOvr>
  <p:transition spd="med">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email"/>
          <a:srcRect/>
          <a:stretch>
            <a:fillRect/>
          </a:stretch>
        </p:blipFill>
        <p:spPr bwMode="auto">
          <a:xfrm>
            <a:off x="10144575" y="6414296"/>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5"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1"/>
            <a:ext cx="1475101"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Telco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3" y="6520535"/>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1"/>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6" name="Title Placeholder 15"/>
          <p:cNvSpPr>
            <a:spLocks noGrp="1"/>
          </p:cNvSpPr>
          <p:nvPr>
            <p:ph type="title"/>
          </p:nvPr>
        </p:nvSpPr>
        <p:spPr bwMode="auto">
          <a:xfrm>
            <a:off x="298529" y="230189"/>
            <a:ext cx="11591767" cy="547132"/>
          </a:xfrm>
          <a:prstGeom prst="rect">
            <a:avLst/>
          </a:prstGeom>
        </p:spPr>
        <p:txBody>
          <a:bodyPr vert="horz" lIns="91440" tIns="45720" rIns="91440" bIns="45720" rtlCol="0" anchor="b" anchorCtr="0">
            <a:noAutofit/>
          </a:bodyPr>
          <a:lstStyle>
            <a:lvl1pPr>
              <a:defRPr>
                <a:latin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8441723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 y="0"/>
          <a:ext cx="211722" cy="158750"/>
        </p:xfrm>
        <a:graphic>
          <a:graphicData uri="http://schemas.openxmlformats.org/presentationml/2006/ole">
            <mc:AlternateContent xmlns:mc="http://schemas.openxmlformats.org/markup-compatibility/2006">
              <mc:Choice xmlns:v="urn:schemas-microsoft-com:vml" Requires="v">
                <p:oleObj spid="_x0000_s2202"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2117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
        <p:nvSpPr>
          <p:cNvPr id="3" name="Content Placeholder 2"/>
          <p:cNvSpPr>
            <a:spLocks noGrp="1"/>
          </p:cNvSpPr>
          <p:nvPr>
            <p:ph idx="1"/>
            <p:custDataLst>
              <p:tags r:id="rId4"/>
            </p:custDataLst>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80"/>
          <p:cNvSpPr>
            <a:spLocks noGrp="1" noChangeArrowheads="1"/>
          </p:cNvSpPr>
          <p:nvPr>
            <p:ph type="sldNum" sz="quarter" idx="10"/>
            <p:custDataLst>
              <p:tags r:id="rId5"/>
            </p:custDataLst>
          </p:nvPr>
        </p:nvSpPr>
        <p:spPr>
          <a:xfrm>
            <a:off x="11629163" y="6512995"/>
            <a:ext cx="265723" cy="155496"/>
          </a:xfrm>
          <a:prstGeom prst="rect">
            <a:avLst/>
          </a:prstGeom>
          <a:ln/>
        </p:spPr>
        <p:txBody>
          <a:bodyPr lIns="93286" tIns="46643" rIns="93286" bIns="46643"/>
          <a:lstStyle>
            <a:lvl1pPr>
              <a:defRPr>
                <a:latin typeface="Tahoma"/>
                <a:sym typeface="Tahoma"/>
              </a:defRPr>
            </a:lvl1pPr>
          </a:lstStyle>
          <a:p>
            <a:pPr>
              <a:defRPr/>
            </a:pPr>
            <a:fld id="{4F669D62-B977-4199-96F0-9A004022A1E2}" type="slidenum">
              <a:rPr lang="en-GB" b="1" smtClean="0">
                <a:solidFill>
                  <a:prstClr val="black"/>
                </a:solidFill>
                <a:ea typeface="宋体" pitchFamily="2" charset="-122"/>
              </a:rPr>
              <a:pPr>
                <a:defRPr/>
              </a:pPr>
              <a:t>‹#›</a:t>
            </a:fld>
            <a:r>
              <a:rPr lang="en-GB" b="1" smtClean="0">
                <a:solidFill>
                  <a:prstClr val="black"/>
                </a:solidFill>
                <a:ea typeface="宋体" pitchFamily="2" charset="-122"/>
              </a:rPr>
              <a:t> </a:t>
            </a:r>
            <a:endParaRPr lang="en-GB" b="1" dirty="0">
              <a:solidFill>
                <a:prstClr val="black"/>
              </a:solidFill>
              <a:ea typeface="宋体" pitchFamily="2" charset="-122"/>
            </a:endParaRPr>
          </a:p>
        </p:txBody>
      </p:sp>
    </p:spTree>
    <p:extLst>
      <p:ext uri="{BB962C8B-B14F-4D97-AF65-F5344CB8AC3E}">
        <p14:creationId xmlns:p14="http://schemas.microsoft.com/office/powerpoint/2010/main" val="864076525"/>
      </p:ext>
    </p:extLst>
  </p:cSld>
  <p:clrMapOvr>
    <a:masterClrMapping/>
  </p:clrMapOvr>
  <p:transition advClick="0">
    <p:cover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6" name="Title Placeholder 15"/>
          <p:cNvSpPr>
            <a:spLocks noGrp="1"/>
          </p:cNvSpPr>
          <p:nvPr>
            <p:ph type="title"/>
          </p:nvPr>
        </p:nvSpPr>
        <p:spPr bwMode="auto">
          <a:xfrm>
            <a:off x="298529" y="230189"/>
            <a:ext cx="11591767" cy="547132"/>
          </a:xfrm>
          <a:prstGeom prst="rect">
            <a:avLst/>
          </a:prstGeom>
        </p:spPr>
        <p:txBody>
          <a:bodyPr vert="horz" lIns="91440" tIns="45720" rIns="91440" bIns="45720" rtlCol="0" anchor="b" anchorCtr="0">
            <a:noAutofit/>
          </a:bodyPr>
          <a:lstStyle>
            <a:lvl1pPr>
              <a:defRPr>
                <a:latin typeface="Tahoma" pitchFamily="34" charset="0"/>
                <a:cs typeface="Tahoma" pitchFamily="34" charset="0"/>
              </a:defRPr>
            </a:lvl1pPr>
          </a:lstStyle>
          <a:p>
            <a:r>
              <a:rPr lang="en-US" smtClean="0"/>
              <a:t>Click to edit Master title style</a:t>
            </a:r>
            <a:endParaRPr lang="en-US" dirty="0"/>
          </a:p>
        </p:txBody>
      </p:sp>
      <p:sp>
        <p:nvSpPr>
          <p:cNvPr id="3" name="Text Placeholder 2"/>
          <p:cNvSpPr>
            <a:spLocks noGrp="1"/>
          </p:cNvSpPr>
          <p:nvPr>
            <p:ph type="body" sz="quarter" idx="10" hasCustomPrompt="1"/>
          </p:nvPr>
        </p:nvSpPr>
        <p:spPr>
          <a:xfrm>
            <a:off x="2845541" y="1371600"/>
            <a:ext cx="6504093" cy="4800600"/>
          </a:xfrm>
        </p:spPr>
        <p:txBody>
          <a:bodyPr/>
          <a:lstStyle>
            <a:lvl1pPr marL="225425" indent="-225425">
              <a:spcBef>
                <a:spcPts val="1200"/>
              </a:spcBef>
              <a:buFont typeface="Wingdings" pitchFamily="2" charset="2"/>
              <a:buChar char="§"/>
              <a:defRPr sz="1600" b="0"/>
            </a:lvl1pPr>
            <a:lvl2pPr marL="463550" indent="-238125">
              <a:buFont typeface="Tahoma" pitchFamily="34" charset="0"/>
              <a:buChar char="−"/>
              <a:defRPr sz="1400" baseline="0"/>
            </a:lvl2pPr>
          </a:lstStyle>
          <a:p>
            <a:pPr lvl="0"/>
            <a:r>
              <a:rPr lang="en-US" dirty="0" smtClean="0"/>
              <a:t>Click to add agenda items</a:t>
            </a:r>
          </a:p>
          <a:p>
            <a:pPr lvl="2"/>
            <a:endParaRPr lang="en-US" dirty="0" smtClean="0"/>
          </a:p>
        </p:txBody>
      </p:sp>
    </p:spTree>
    <p:extLst>
      <p:ext uri="{BB962C8B-B14F-4D97-AF65-F5344CB8AC3E}">
        <p14:creationId xmlns:p14="http://schemas.microsoft.com/office/powerpoint/2010/main" val="104589114"/>
      </p:ext>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363"/>
            <a:ext cx="9146381"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9469DF-A3F1-4C05-9BF1-595CD3D68A75}"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68634827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469DF-A3F1-4C05-9BF1-595CD3D68A75}"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274530404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8338"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9469DF-A3F1-4C05-9BF1-595CD3D68A75}"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180950943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418" y="1825625"/>
            <a:ext cx="5182949"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3808" y="1825625"/>
            <a:ext cx="5182949"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9469DF-A3F1-4C05-9BF1-595CD3D68A75}"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277825410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8338"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007" y="2505075"/>
            <a:ext cx="515913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3807" y="2505075"/>
            <a:ext cx="51845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9469DF-A3F1-4C05-9BF1-595CD3D68A75}"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252040607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9469DF-A3F1-4C05-9BF1-595CD3D68A75}"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137382479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469DF-A3F1-4C05-9BF1-595CD3D68A75}"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37924283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2990"/>
            <a:ext cx="4011612" cy="116178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2991"/>
            <a:ext cx="6818312" cy="5853345"/>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4769"/>
            <a:ext cx="4011612" cy="4691564"/>
          </a:xfrm>
        </p:spPr>
        <p:txBody>
          <a:bodyPr/>
          <a:lstStyle>
            <a:lvl1pPr marL="0" indent="0">
              <a:buNone/>
              <a:defRPr sz="1300"/>
            </a:lvl1pPr>
            <a:lvl2pPr marL="457058" indent="0">
              <a:buNone/>
              <a:defRPr sz="1200"/>
            </a:lvl2pPr>
            <a:lvl3pPr marL="914117" indent="0">
              <a:buNone/>
              <a:defRPr sz="900"/>
            </a:lvl3pPr>
            <a:lvl4pPr marL="1371174" indent="0">
              <a:buNone/>
              <a:defRPr sz="900"/>
            </a:lvl4pPr>
            <a:lvl5pPr marL="1828231" indent="0">
              <a:buNone/>
              <a:defRPr sz="900"/>
            </a:lvl5pPr>
            <a:lvl6pPr marL="2285290" indent="0">
              <a:buNone/>
              <a:defRPr sz="900"/>
            </a:lvl6pPr>
            <a:lvl7pPr marL="2742347" indent="0">
              <a:buNone/>
              <a:defRPr sz="900"/>
            </a:lvl7pPr>
            <a:lvl8pPr marL="3199405" indent="0">
              <a:buNone/>
              <a:defRPr sz="900"/>
            </a:lvl8pPr>
            <a:lvl9pPr marL="3656462" indent="0">
              <a:buNone/>
              <a:defRPr sz="900"/>
            </a:lvl9pPr>
          </a:lstStyle>
          <a:p>
            <a:pPr lvl="0"/>
            <a:r>
              <a:rPr lang="zh-CN" altLang="en-US" smtClean="0"/>
              <a:t>单击此处编辑母版文本样式</a:t>
            </a: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9469DF-A3F1-4C05-9BF1-595CD3D68A75}"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201103347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4538" y="987426"/>
            <a:ext cx="617380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9469DF-A3F1-4C05-9BF1-595CD3D68A75}"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685643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469DF-A3F1-4C05-9BF1-595CD3D68A75}"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246220355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2" y="365125"/>
            <a:ext cx="262958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418" y="365125"/>
            <a:ext cx="7736314"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469DF-A3F1-4C05-9BF1-595CD3D68A75}"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59654-ACBB-4FEF-BB6E-C56018543848}" type="slidenum">
              <a:rPr lang="en-US" smtClean="0"/>
              <a:t>‹#›</a:t>
            </a:fld>
            <a:endParaRPr lang="en-US"/>
          </a:p>
        </p:txBody>
      </p:sp>
    </p:spTree>
    <p:extLst>
      <p:ext uri="{BB962C8B-B14F-4D97-AF65-F5344CB8AC3E}">
        <p14:creationId xmlns:p14="http://schemas.microsoft.com/office/powerpoint/2010/main" val="4026800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1079"/>
            <a:ext cx="7316788" cy="566607"/>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634"/>
            <a:ext cx="7316788" cy="4115435"/>
          </a:xfrm>
        </p:spPr>
        <p:txBody>
          <a:bodyPr/>
          <a:lstStyle>
            <a:lvl1pPr marL="0" indent="0">
              <a:buNone/>
              <a:defRPr sz="3200"/>
            </a:lvl1pPr>
            <a:lvl2pPr marL="457058" indent="0">
              <a:buNone/>
              <a:defRPr sz="2900"/>
            </a:lvl2pPr>
            <a:lvl3pPr marL="914117" indent="0">
              <a:buNone/>
              <a:defRPr sz="2400"/>
            </a:lvl3pPr>
            <a:lvl4pPr marL="1371174" indent="0">
              <a:buNone/>
              <a:defRPr sz="2000"/>
            </a:lvl4pPr>
            <a:lvl5pPr marL="1828231" indent="0">
              <a:buNone/>
              <a:defRPr sz="2000"/>
            </a:lvl5pPr>
            <a:lvl6pPr marL="2285290" indent="0">
              <a:buNone/>
              <a:defRPr sz="2000"/>
            </a:lvl6pPr>
            <a:lvl7pPr marL="2742347" indent="0">
              <a:buNone/>
              <a:defRPr sz="2000"/>
            </a:lvl7pPr>
            <a:lvl8pPr marL="3199405" indent="0">
              <a:buNone/>
              <a:defRPr sz="2000"/>
            </a:lvl8pPr>
            <a:lvl9pPr marL="3656462" indent="0">
              <a:buNone/>
              <a:defRPr sz="2000"/>
            </a:lvl9pPr>
          </a:lstStyle>
          <a:p>
            <a:pPr lvl="0"/>
            <a:endParaRPr lang="zh-CN" altLang="en-US" noProof="0"/>
          </a:p>
        </p:txBody>
      </p:sp>
      <p:sp>
        <p:nvSpPr>
          <p:cNvPr id="4" name="文本占位符 3"/>
          <p:cNvSpPr>
            <a:spLocks noGrp="1"/>
          </p:cNvSpPr>
          <p:nvPr>
            <p:ph type="body" sz="half" idx="2"/>
          </p:nvPr>
        </p:nvSpPr>
        <p:spPr>
          <a:xfrm>
            <a:off x="2390776" y="5367686"/>
            <a:ext cx="7316788" cy="804677"/>
          </a:xfrm>
        </p:spPr>
        <p:txBody>
          <a:bodyPr/>
          <a:lstStyle>
            <a:lvl1pPr marL="0" indent="0">
              <a:buNone/>
              <a:defRPr sz="1300"/>
            </a:lvl1pPr>
            <a:lvl2pPr marL="457058" indent="0">
              <a:buNone/>
              <a:defRPr sz="1200"/>
            </a:lvl2pPr>
            <a:lvl3pPr marL="914117" indent="0">
              <a:buNone/>
              <a:defRPr sz="900"/>
            </a:lvl3pPr>
            <a:lvl4pPr marL="1371174" indent="0">
              <a:buNone/>
              <a:defRPr sz="900"/>
            </a:lvl4pPr>
            <a:lvl5pPr marL="1828231" indent="0">
              <a:buNone/>
              <a:defRPr sz="900"/>
            </a:lvl5pPr>
            <a:lvl6pPr marL="2285290" indent="0">
              <a:buNone/>
              <a:defRPr sz="900"/>
            </a:lvl6pPr>
            <a:lvl7pPr marL="2742347" indent="0">
              <a:buNone/>
              <a:defRPr sz="900"/>
            </a:lvl7pPr>
            <a:lvl8pPr marL="3199405" indent="0">
              <a:buNone/>
              <a:defRPr sz="900"/>
            </a:lvl8pPr>
            <a:lvl9pPr marL="3656462" indent="0">
              <a:buNone/>
              <a:defRPr sz="900"/>
            </a:lvl9pPr>
          </a:lstStyle>
          <a:p>
            <a:pPr lvl="0"/>
            <a:r>
              <a:rPr lang="zh-CN" altLang="en-US" smtClean="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96375" y="274576"/>
            <a:ext cx="2762250" cy="58501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274576"/>
            <a:ext cx="8134350" cy="58501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9631" y="274580"/>
            <a:ext cx="10975975" cy="114273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82655" y="1599834"/>
            <a:ext cx="10975975" cy="4524915"/>
          </a:xfrm>
        </p:spPr>
        <p:txBody>
          <a:bodyPr/>
          <a:lstStyle/>
          <a:p>
            <a:pPr lvl="0"/>
            <a:endParaRPr lang="zh-CN" altLang="en-US" noProof="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46228523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2650" y="1599834"/>
            <a:ext cx="5411788" cy="4524915"/>
          </a:xfrm>
          <a:prstGeom prst="rect">
            <a:avLst/>
          </a:prstGeo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46838" y="1599834"/>
            <a:ext cx="5411788" cy="4524915"/>
          </a:xfrm>
          <a:prstGeom prst="rect">
            <a:avLst/>
          </a:prstGeo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75038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82655" y="1600204"/>
            <a:ext cx="10975975" cy="45243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4039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5" y="4500002"/>
            <a:ext cx="9269413" cy="600001"/>
          </a:xfrm>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82655" y="1600204"/>
            <a:ext cx="10975975" cy="45243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5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82653" y="1600205"/>
            <a:ext cx="10975975" cy="3773013"/>
          </a:xfrm>
        </p:spPr>
        <p:txBody>
          <a:bodyPr anchor="ctr"/>
          <a:lstStyle>
            <a:lvl1pPr>
              <a:buClr>
                <a:schemeClr val="bg1"/>
              </a:buClr>
              <a:defRPr>
                <a:latin typeface="微软雅黑" pitchFamily="34" charset="-122"/>
                <a:ea typeface="微软雅黑" pitchFamily="34" charset="-122"/>
              </a:defRPr>
            </a:lvl1pPr>
            <a:lvl2pPr>
              <a:buClr>
                <a:schemeClr val="bg1"/>
              </a:buClr>
              <a:defRPr>
                <a:latin typeface="微软雅黑" pitchFamily="34" charset="-122"/>
                <a:ea typeface="微软雅黑" pitchFamily="34" charset="-122"/>
              </a:defRPr>
            </a:lvl2pPr>
            <a:lvl3pPr>
              <a:buClr>
                <a:schemeClr val="bg1"/>
              </a:buClr>
              <a:defRPr>
                <a:latin typeface="微软雅黑" pitchFamily="34" charset="-122"/>
                <a:ea typeface="微软雅黑" pitchFamily="34" charset="-122"/>
              </a:defRPr>
            </a:lvl3pPr>
            <a:lvl4pPr>
              <a:buClr>
                <a:schemeClr val="bg1"/>
              </a:buClr>
              <a:defRPr>
                <a:latin typeface="微软雅黑" pitchFamily="34" charset="-122"/>
                <a:ea typeface="微软雅黑" pitchFamily="34" charset="-122"/>
              </a:defRPr>
            </a:lvl4pPr>
            <a:lvl5pPr>
              <a:buClr>
                <a:schemeClr val="bg1"/>
              </a:buCl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2" y="2636839"/>
            <a:ext cx="5616575" cy="584616"/>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00" y="479425"/>
            <a:ext cx="1625600" cy="200009"/>
          </a:xfrm>
          <a:prstGeom prst="rect">
            <a:avLst/>
          </a:prstGeo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9" descr="8"/>
          <p:cNvPicPr>
            <a:picLocks noChangeAspect="1" noChangeArrowheads="1"/>
          </p:cNvPicPr>
          <p:nvPr userDrawn="1"/>
        </p:nvPicPr>
        <p:blipFill>
          <a:blip r:embed="rId2" cstate="print"/>
          <a:srcRect/>
          <a:stretch>
            <a:fillRect/>
          </a:stretch>
        </p:blipFill>
        <p:spPr bwMode="auto">
          <a:xfrm>
            <a:off x="10144575" y="6414297"/>
            <a:ext cx="1309192" cy="312737"/>
          </a:xfrm>
          <a:prstGeom prst="rect">
            <a:avLst/>
          </a:prstGeom>
          <a:noFill/>
          <a:ln w="9525">
            <a:noFill/>
            <a:miter lim="800000"/>
            <a:headEnd/>
            <a:tailEnd/>
          </a:ln>
        </p:spPr>
      </p:pic>
      <p:sp>
        <p:nvSpPr>
          <p:cNvPr id="5" name="标题 1"/>
          <p:cNvSpPr>
            <a:spLocks noGrp="1"/>
          </p:cNvSpPr>
          <p:nvPr>
            <p:ph type="title"/>
          </p:nvPr>
        </p:nvSpPr>
        <p:spPr bwMode="auto">
          <a:xfrm>
            <a:off x="922177" y="195316"/>
            <a:ext cx="10975975" cy="133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4000"/>
              </a:lnSpc>
              <a:spcBef>
                <a:spcPct val="0"/>
              </a:spcBef>
              <a:spcAft>
                <a:spcPct val="0"/>
              </a:spcAft>
              <a:defRPr lang="zh-CN" altLang="en-US" sz="3200" b="1" kern="1200" noProof="0" dirty="0">
                <a:solidFill>
                  <a:srgbClr val="3E5D82"/>
                </a:solidFill>
                <a:latin typeface="微软雅黑" pitchFamily="34" charset="-122"/>
                <a:ea typeface="微软雅黑" pitchFamily="34" charset="-122"/>
                <a:cs typeface="Arial" pitchFamily="34"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21"/>
          <p:cNvSpPr>
            <a:spLocks noChangeArrowheads="1"/>
          </p:cNvSpPr>
          <p:nvPr userDrawn="1"/>
        </p:nvSpPr>
        <p:spPr bwMode="auto">
          <a:xfrm>
            <a:off x="845504" y="6478332"/>
            <a:ext cx="1648482"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Huawei Confidential</a:t>
            </a:r>
            <a:endParaRPr lang="en-US" altLang="zh-CN" sz="1200" dirty="0">
              <a:solidFill>
                <a:srgbClr val="000000"/>
              </a:solidFill>
              <a:latin typeface="微软雅黑" pitchFamily="34" charset="-122"/>
              <a:ea typeface="微软雅黑" pitchFamily="34" charset="-122"/>
            </a:endParaRPr>
          </a:p>
        </p:txBody>
      </p:sp>
      <p:sp>
        <p:nvSpPr>
          <p:cNvPr id="6" name="Rectangle 5"/>
          <p:cNvSpPr>
            <a:spLocks noChangeArrowheads="1"/>
          </p:cNvSpPr>
          <p:nvPr userDrawn="1"/>
        </p:nvSpPr>
        <p:spPr bwMode="auto">
          <a:xfrm>
            <a:off x="6361115" y="6520536"/>
            <a:ext cx="180339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微软雅黑" pitchFamily="34" charset="-122"/>
                <a:ea typeface="微软雅黑" pitchFamily="34" charset="-122"/>
              </a:rPr>
              <a:t> </a:t>
            </a:r>
            <a:fld id="{A4C34F22-587E-473D-9099-376F4F013A30}" type="slidenum">
              <a:rPr lang="de-DE" altLang="zh-CN" sz="1200">
                <a:solidFill>
                  <a:srgbClr val="000000"/>
                </a:solidFill>
                <a:latin typeface="微软雅黑" pitchFamily="34" charset="-122"/>
                <a:ea typeface="微软雅黑" pitchFamily="34" charset="-122"/>
              </a:rPr>
              <a:pPr eaLnBrk="0" hangingPunct="0">
                <a:lnSpc>
                  <a:spcPct val="85000"/>
                </a:lnSpc>
              </a:pPr>
              <a:t>‹#›</a:t>
            </a:fld>
            <a:endParaRPr lang="en-GB" altLang="zh-CN" sz="1200" dirty="0">
              <a:solidFill>
                <a:srgbClr val="000000"/>
              </a:solidFill>
              <a:latin typeface="微软雅黑" pitchFamily="34" charset="-122"/>
              <a:ea typeface="微软雅黑" pitchFamily="34" charset="-122"/>
            </a:endParaRPr>
          </a:p>
        </p:txBody>
      </p:sp>
      <p:sp>
        <p:nvSpPr>
          <p:cNvPr id="9" name="Rectangle 21"/>
          <p:cNvSpPr>
            <a:spLocks noChangeArrowheads="1"/>
          </p:cNvSpPr>
          <p:nvPr userDrawn="1"/>
        </p:nvSpPr>
        <p:spPr bwMode="auto">
          <a:xfrm>
            <a:off x="5840825" y="6478332"/>
            <a:ext cx="520288"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微软雅黑" pitchFamily="34" charset="-122"/>
                <a:ea typeface="微软雅黑" pitchFamily="34" charset="-122"/>
              </a:rPr>
              <a:t>Page</a:t>
            </a:r>
            <a:endParaRPr lang="en-US" altLang="zh-CN" sz="1200" dirty="0">
              <a:solidFill>
                <a:srgbClr val="000000"/>
              </a:solidFill>
              <a:latin typeface="微软雅黑" pitchFamily="34" charset="-122"/>
              <a:ea typeface="微软雅黑" pitchFamily="34" charset="-122"/>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3915" y="4500002"/>
            <a:ext cx="9269413" cy="600001"/>
          </a:xfrm>
        </p:spPr>
        <p:txBody>
          <a:bodyPr/>
          <a:lstStyle>
            <a:lvl1pPr algn="l">
              <a:defRPr sz="3300"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82655" y="1600204"/>
            <a:ext cx="10975975" cy="45243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5" y="116636"/>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18" y="1714504"/>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27" y="4407470"/>
            <a:ext cx="10366375" cy="1361760"/>
          </a:xfrm>
        </p:spPr>
        <p:txBody>
          <a:bodyPr anchor="t"/>
          <a:lstStyle>
            <a:lvl1pPr algn="l">
              <a:defRPr sz="39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27" y="2906045"/>
            <a:ext cx="10366375" cy="1501427"/>
          </a:xfrm>
        </p:spPr>
        <p:txBody>
          <a:bodyPr anchor="b"/>
          <a:lstStyle>
            <a:lvl1pPr marL="0" indent="0">
              <a:buNone/>
              <a:defRPr sz="1900"/>
            </a:lvl1pPr>
            <a:lvl2pPr marL="439182" indent="0">
              <a:buNone/>
              <a:defRPr sz="1600"/>
            </a:lvl2pPr>
            <a:lvl3pPr marL="878366" indent="0">
              <a:buNone/>
              <a:defRPr sz="1500"/>
            </a:lvl3pPr>
            <a:lvl4pPr marL="1317546" indent="0">
              <a:buNone/>
              <a:defRPr sz="1200"/>
            </a:lvl4pPr>
            <a:lvl5pPr marL="1756730" indent="0">
              <a:buNone/>
              <a:defRPr sz="1200"/>
            </a:lvl5pPr>
            <a:lvl6pPr marL="2195914" indent="0">
              <a:buNone/>
              <a:defRPr sz="1200"/>
            </a:lvl6pPr>
            <a:lvl7pPr marL="2635095" indent="0">
              <a:buNone/>
              <a:defRPr sz="1200"/>
            </a:lvl7pPr>
            <a:lvl8pPr marL="3074278" indent="0">
              <a:buNone/>
              <a:defRPr sz="1200"/>
            </a:lvl8pPr>
            <a:lvl9pPr marL="3513460" indent="0">
              <a:buNone/>
              <a:defRPr sz="1200"/>
            </a:lvl9pPr>
          </a:lstStyle>
          <a:p>
            <a:pPr lvl="0"/>
            <a:r>
              <a:rPr lang="zh-CN" altLang="en-US" smtClean="0"/>
              <a:t>单击此处编辑母版文本样式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194" y="44450"/>
            <a:ext cx="1032990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2" y="1641479"/>
            <a:ext cx="10575503"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695" y="6489703"/>
            <a:ext cx="2796844" cy="455613"/>
          </a:xfrm>
          <a:prstGeom prst="rect">
            <a:avLst/>
          </a:prstGeom>
          <a:ln/>
        </p:spPr>
        <p:txBody>
          <a:bodyPr lIns="108859" tIns="54429" rIns="108859" bIns="54429"/>
          <a:lstStyle>
            <a:lvl1pPr>
              <a:defRPr/>
            </a:lvl1pPr>
          </a:lstStyle>
          <a:p>
            <a:pPr>
              <a:defRPr/>
            </a:pPr>
            <a:r>
              <a:rPr lang="de-DE" altLang="zh-CN" sz="2100" dirty="0">
                <a:solidFill>
                  <a:srgbClr val="000000"/>
                </a:solidFill>
              </a:rPr>
              <a:t>Page </a:t>
            </a:r>
            <a:fld id="{D9FD65FC-6C92-44D8-89E7-06B607AE9F9D}" type="slidenum">
              <a:rPr lang="de-DE" altLang="zh-CN" sz="2100">
                <a:solidFill>
                  <a:srgbClr val="000000"/>
                </a:solidFill>
              </a:rPr>
              <a:pPr>
                <a:defRPr/>
              </a:pPr>
              <a:t>‹#›</a:t>
            </a:fld>
            <a:endParaRPr lang="en-GB" altLang="zh-CN" sz="2100" dirty="0">
              <a:solidFill>
                <a:srgbClr val="000000"/>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screen"/>
          <a:srcRect/>
          <a:stretch>
            <a:fillRect/>
          </a:stretch>
        </p:blipFill>
        <p:spPr bwMode="auto">
          <a:xfrm>
            <a:off x="27" y="873153"/>
            <a:ext cx="12195175" cy="3779838"/>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screen"/>
          <a:srcRect/>
          <a:stretch>
            <a:fillRect/>
          </a:stretch>
        </p:blipFill>
        <p:spPr bwMode="auto">
          <a:xfrm>
            <a:off x="10102864" y="5567405"/>
            <a:ext cx="819151" cy="820737"/>
          </a:xfrm>
          <a:prstGeom prst="rect">
            <a:avLst/>
          </a:prstGeom>
          <a:noFill/>
          <a:ln w="9525">
            <a:noFill/>
            <a:miter lim="800000"/>
            <a:headEnd/>
            <a:tailEnd/>
          </a:ln>
        </p:spPr>
      </p:pic>
      <p:sp>
        <p:nvSpPr>
          <p:cNvPr id="6" name="Text Box 6"/>
          <p:cNvSpPr txBox="1">
            <a:spLocks noChangeArrowheads="1"/>
          </p:cNvSpPr>
          <p:nvPr/>
        </p:nvSpPr>
        <p:spPr bwMode="auto">
          <a:xfrm>
            <a:off x="871565" y="6205575"/>
            <a:ext cx="3078144" cy="293677"/>
          </a:xfrm>
          <a:prstGeom prst="rect">
            <a:avLst/>
          </a:prstGeom>
          <a:noFill/>
          <a:ln w="9525">
            <a:noFill/>
            <a:miter lim="800000"/>
            <a:headEnd/>
            <a:tailEnd/>
          </a:ln>
        </p:spPr>
        <p:txBody>
          <a:bodyPr wrap="none" lIns="87650" tIns="43827" rIns="87650" bIns="43827">
            <a:spAutoFit/>
          </a:bodyPr>
          <a:lstStyle/>
          <a:p>
            <a:pPr defTabSz="876391" eaLnBrk="0" hangingPunct="0">
              <a:defRPr/>
            </a:pPr>
            <a:r>
              <a:rPr lang="en-US" altLang="zh-CN" sz="1300" dirty="0">
                <a:solidFill>
                  <a:srgbClr val="000000"/>
                </a:solidFill>
                <a:latin typeface="Arial" pitchFamily="34" charset="0"/>
                <a:ea typeface="微软雅黑" pitchFamily="34" charset="-122"/>
                <a:cs typeface="Arial" pitchFamily="34" charset="0"/>
              </a:rPr>
              <a:t>HUAWEI TECHNOLOGIES CO., LTD.</a:t>
            </a:r>
            <a:endParaRPr lang="en-US" altLang="zh-CN" sz="2400" dirty="0">
              <a:solidFill>
                <a:srgbClr val="000000"/>
              </a:solidFill>
              <a:latin typeface="Arial" pitchFamily="34" charset="0"/>
              <a:ea typeface="微软雅黑" pitchFamily="34" charset="-122"/>
              <a:cs typeface="Arial" pitchFamily="34" charset="0"/>
            </a:endParaRPr>
          </a:p>
        </p:txBody>
      </p:sp>
      <p:sp>
        <p:nvSpPr>
          <p:cNvPr id="7" name="Text Box 7"/>
          <p:cNvSpPr txBox="1">
            <a:spLocks noChangeArrowheads="1"/>
          </p:cNvSpPr>
          <p:nvPr/>
        </p:nvSpPr>
        <p:spPr bwMode="auto">
          <a:xfrm>
            <a:off x="9636134" y="4094200"/>
            <a:ext cx="1504654" cy="293677"/>
          </a:xfrm>
          <a:prstGeom prst="rect">
            <a:avLst/>
          </a:prstGeom>
          <a:noFill/>
          <a:ln w="9525">
            <a:noFill/>
            <a:miter lim="800000"/>
            <a:headEnd/>
            <a:tailEnd/>
          </a:ln>
        </p:spPr>
        <p:txBody>
          <a:bodyPr wrap="none" lIns="87650" tIns="43827" rIns="87650" bIns="43827">
            <a:spAutoFit/>
          </a:bodyPr>
          <a:lstStyle/>
          <a:p>
            <a:pPr defTabSz="876391" eaLnBrk="0" hangingPunct="0">
              <a:defRPr/>
            </a:pPr>
            <a:r>
              <a:rPr lang="en-US" altLang="zh-CN" sz="1300" dirty="0">
                <a:solidFill>
                  <a:srgbClr val="FFFFFF"/>
                </a:solidFill>
                <a:latin typeface="Arial" pitchFamily="34" charset="0"/>
                <a:ea typeface="微软雅黑" pitchFamily="34" charset="-122"/>
                <a:cs typeface="Arial" pitchFamily="34" charset="0"/>
              </a:rPr>
              <a:t>www.huawei.com</a:t>
            </a:r>
          </a:p>
        </p:txBody>
      </p:sp>
      <p:sp>
        <p:nvSpPr>
          <p:cNvPr id="8" name="Rectangle 8"/>
          <p:cNvSpPr>
            <a:spLocks noChangeArrowheads="1"/>
          </p:cNvSpPr>
          <p:nvPr/>
        </p:nvSpPr>
        <p:spPr bwMode="auto">
          <a:xfrm>
            <a:off x="5313372" y="6205574"/>
            <a:ext cx="1737611" cy="293629"/>
          </a:xfrm>
          <a:prstGeom prst="rect">
            <a:avLst/>
          </a:prstGeom>
          <a:noFill/>
          <a:ln w="9525" algn="ctr">
            <a:noFill/>
            <a:miter lim="800000"/>
            <a:headEnd/>
            <a:tailEnd/>
          </a:ln>
          <a:effectLst/>
        </p:spPr>
        <p:txBody>
          <a:bodyPr wrap="none" lIns="87614" tIns="43803" rIns="87614" bIns="43803">
            <a:spAutoFit/>
          </a:bodyPr>
          <a:lstStyle/>
          <a:p>
            <a:pPr defTabSz="876391" eaLnBrk="0" hangingPunct="0">
              <a:defRPr/>
            </a:pPr>
            <a:r>
              <a:rPr lang="en-US" altLang="zh-CN" sz="1300" dirty="0">
                <a:solidFill>
                  <a:srgbClr val="000000"/>
                </a:solidFill>
                <a:latin typeface="Arial" pitchFamily="34" charset="0"/>
                <a:ea typeface="微软雅黑" pitchFamily="34" charset="-122"/>
                <a:cs typeface="Arial" pitchFamily="34" charset="0"/>
              </a:rPr>
              <a:t>Huawei Confidential </a:t>
            </a:r>
          </a:p>
        </p:txBody>
      </p:sp>
      <p:sp>
        <p:nvSpPr>
          <p:cNvPr id="9" name="Rectangle 9"/>
          <p:cNvSpPr>
            <a:spLocks noChangeArrowheads="1"/>
          </p:cNvSpPr>
          <p:nvPr/>
        </p:nvSpPr>
        <p:spPr bwMode="auto">
          <a:xfrm>
            <a:off x="8905901" y="303226"/>
            <a:ext cx="1637275" cy="319220"/>
          </a:xfrm>
          <a:prstGeom prst="rect">
            <a:avLst/>
          </a:prstGeom>
          <a:noFill/>
          <a:ln w="9525" algn="ctr">
            <a:noFill/>
            <a:miter lim="800000"/>
            <a:headEnd/>
            <a:tailEnd/>
          </a:ln>
          <a:effectLst/>
        </p:spPr>
        <p:txBody>
          <a:bodyPr wrap="none" lIns="87614" tIns="43803" rIns="87614" bIns="43803">
            <a:spAutoFit/>
          </a:bodyPr>
          <a:lstStyle/>
          <a:p>
            <a:pPr defTabSz="876391" eaLnBrk="0" hangingPunct="0">
              <a:defRPr/>
            </a:pPr>
            <a:r>
              <a:rPr lang="en-US" altLang="zh-CN" sz="1500" b="1" dirty="0">
                <a:solidFill>
                  <a:srgbClr val="666666"/>
                </a:solidFill>
                <a:latin typeface="Arial" pitchFamily="34" charset="0"/>
                <a:ea typeface="微软雅黑" pitchFamily="34" charset="-122"/>
                <a:cs typeface="Arial" pitchFamily="34" charset="0"/>
              </a:rPr>
              <a:t>Security Level: </a:t>
            </a:r>
            <a:r>
              <a:rPr lang="en-US" altLang="zh-CN" sz="1500" b="1" dirty="0" smtClean="0">
                <a:solidFill>
                  <a:srgbClr val="666666"/>
                </a:solidFill>
                <a:latin typeface="Arial" pitchFamily="34" charset="0"/>
                <a:ea typeface="微软雅黑" pitchFamily="34" charset="-122"/>
                <a:cs typeface="Arial" pitchFamily="34" charset="0"/>
              </a:rPr>
              <a:t> </a:t>
            </a:r>
            <a:endParaRPr lang="en-US" altLang="zh-CN" sz="1500" b="1" dirty="0">
              <a:solidFill>
                <a:srgbClr val="666666"/>
              </a:solidFill>
              <a:latin typeface="Arial" pitchFamily="34" charset="0"/>
              <a:ea typeface="微软雅黑" pitchFamily="34" charset="-122"/>
              <a:cs typeface="Arial" pitchFamily="34" charset="0"/>
            </a:endParaRPr>
          </a:p>
        </p:txBody>
      </p:sp>
      <p:sp>
        <p:nvSpPr>
          <p:cNvPr id="10" name="Text Box 11"/>
          <p:cNvSpPr txBox="1">
            <a:spLocks noChangeArrowheads="1"/>
          </p:cNvSpPr>
          <p:nvPr/>
        </p:nvSpPr>
        <p:spPr bwMode="auto">
          <a:xfrm>
            <a:off x="-2624136" y="1323979"/>
            <a:ext cx="2624138" cy="4104058"/>
          </a:xfrm>
          <a:prstGeom prst="rect">
            <a:avLst/>
          </a:prstGeom>
          <a:noFill/>
          <a:ln w="9525" algn="ctr">
            <a:noFill/>
            <a:miter lim="800000"/>
            <a:headEnd/>
            <a:tailEnd/>
          </a:ln>
          <a:effectLst/>
        </p:spPr>
        <p:txBody>
          <a:bodyPr lIns="87666" tIns="43834" rIns="87666" bIns="43834">
            <a:spAutoFit/>
          </a:bodyPr>
          <a:lstStyle/>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英文标题</a:t>
            </a:r>
            <a:r>
              <a:rPr lang="en-US" altLang="zh-CN" sz="1200" dirty="0">
                <a:solidFill>
                  <a:srgbClr val="FFFFFF"/>
                </a:solidFill>
                <a:latin typeface="Arial" pitchFamily="34" charset="0"/>
                <a:ea typeface="微软雅黑" pitchFamily="34" charset="-122"/>
                <a:cs typeface="Arial" pitchFamily="34" charset="0"/>
              </a:rPr>
              <a:t>:40-47pt  </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副标题</a:t>
            </a:r>
            <a:r>
              <a:rPr lang="en-US" altLang="zh-CN" sz="1200" dirty="0">
                <a:solidFill>
                  <a:srgbClr val="FFFFFF"/>
                </a:solidFill>
                <a:latin typeface="Arial" pitchFamily="34" charset="0"/>
                <a:ea typeface="微软雅黑" pitchFamily="34" charset="-122"/>
                <a:cs typeface="Arial" pitchFamily="34" charset="0"/>
              </a:rPr>
              <a:t>:26-30pt</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字体颜色</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反白</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内部使用字体 </a:t>
            </a:r>
            <a:r>
              <a:rPr lang="en-US" altLang="zh-CN" sz="1200" dirty="0">
                <a:solidFill>
                  <a:srgbClr val="FFFFFF"/>
                </a:solidFill>
                <a:latin typeface="Arial" pitchFamily="34" charset="0"/>
                <a:ea typeface="微软雅黑" pitchFamily="34" charset="-122"/>
                <a:cs typeface="Arial" pitchFamily="34" charset="0"/>
              </a:rPr>
              <a:t>:</a:t>
            </a:r>
          </a:p>
          <a:p>
            <a:pPr algn="r" defTabSz="876391" eaLnBrk="0" hangingPunct="0">
              <a:lnSpc>
                <a:spcPct val="125000"/>
              </a:lnSpc>
              <a:defRPr/>
            </a:pPr>
            <a:r>
              <a:rPr lang="en-US" altLang="zh-CN" sz="1200" dirty="0" err="1">
                <a:solidFill>
                  <a:srgbClr val="FFFFFF"/>
                </a:solidFill>
                <a:latin typeface="Arial" pitchFamily="34" charset="0"/>
                <a:ea typeface="微软雅黑" pitchFamily="34" charset="-122"/>
                <a:cs typeface="Arial" pitchFamily="34" charset="0"/>
              </a:rPr>
              <a:t>FrutigerNext</a:t>
            </a:r>
            <a:r>
              <a:rPr lang="en-US" altLang="zh-CN" sz="1200" dirty="0">
                <a:solidFill>
                  <a:srgbClr val="FFFFFF"/>
                </a:solidFill>
                <a:latin typeface="Arial" pitchFamily="34" charset="0"/>
                <a:ea typeface="微软雅黑" pitchFamily="34" charset="-122"/>
                <a:cs typeface="Arial" pitchFamily="34" charset="0"/>
              </a:rPr>
              <a:t> LT Medium</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外部使用字体 </a:t>
            </a:r>
            <a:r>
              <a:rPr lang="en-US" altLang="zh-CN" sz="1200" dirty="0">
                <a:solidFill>
                  <a:srgbClr val="FFFFFF"/>
                </a:solidFill>
                <a:latin typeface="Arial" pitchFamily="34" charset="0"/>
                <a:ea typeface="微软雅黑" pitchFamily="34" charset="-122"/>
                <a:cs typeface="Arial" pitchFamily="34" charset="0"/>
              </a:rPr>
              <a:t>: Arial</a:t>
            </a: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中文标题</a:t>
            </a:r>
            <a:r>
              <a:rPr lang="en-US" altLang="zh-CN" sz="1200" dirty="0">
                <a:solidFill>
                  <a:srgbClr val="FFFFFF"/>
                </a:solidFill>
                <a:latin typeface="Arial" pitchFamily="34" charset="0"/>
                <a:ea typeface="微软雅黑" pitchFamily="34" charset="-122"/>
                <a:cs typeface="Arial" pitchFamily="34" charset="0"/>
              </a:rPr>
              <a:t>:35-47pt</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黑体</a:t>
            </a:r>
          </a:p>
          <a:p>
            <a:pPr algn="r" defTabSz="876391" eaLnBrk="0" hangingPunct="0">
              <a:lnSpc>
                <a:spcPct val="125000"/>
              </a:lnSpc>
              <a:defRPr/>
            </a:pPr>
            <a:r>
              <a:rPr lang="en-US" altLang="zh-CN" sz="1200" dirty="0">
                <a:solidFill>
                  <a:srgbClr val="FFFFFF"/>
                </a:solidFill>
                <a:latin typeface="Arial" pitchFamily="34" charset="0"/>
                <a:ea typeface="微软雅黑" pitchFamily="34" charset="-122"/>
                <a:cs typeface="Arial" pitchFamily="34" charset="0"/>
              </a:rPr>
              <a:t>  </a:t>
            </a:r>
            <a:r>
              <a:rPr lang="zh-CN" altLang="en-US" sz="1200" dirty="0">
                <a:solidFill>
                  <a:srgbClr val="FFFFFF"/>
                </a:solidFill>
                <a:latin typeface="Arial" pitchFamily="34" charset="0"/>
                <a:ea typeface="微软雅黑" pitchFamily="34" charset="-122"/>
                <a:cs typeface="Arial" pitchFamily="34" charset="0"/>
              </a:rPr>
              <a:t>副标题</a:t>
            </a:r>
            <a:r>
              <a:rPr lang="en-US" altLang="zh-CN" sz="1200" dirty="0">
                <a:solidFill>
                  <a:srgbClr val="FFFFFF"/>
                </a:solidFill>
                <a:latin typeface="Arial" pitchFamily="34" charset="0"/>
                <a:ea typeface="微软雅黑" pitchFamily="34" charset="-122"/>
                <a:cs typeface="Arial" pitchFamily="34" charset="0"/>
              </a:rPr>
              <a:t>:24-28pt</a:t>
            </a: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字体颜色</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反白</a:t>
            </a:r>
          </a:p>
          <a:p>
            <a:pPr algn="r" defTabSz="876391" eaLnBrk="0" hangingPunct="0">
              <a:lnSpc>
                <a:spcPct val="125000"/>
              </a:lnSpc>
              <a:defRPr/>
            </a:pPr>
            <a:r>
              <a:rPr lang="zh-CN" altLang="en-US" sz="1200" dirty="0">
                <a:solidFill>
                  <a:srgbClr val="FFFFFF"/>
                </a:solidFill>
                <a:latin typeface="Arial" pitchFamily="34" charset="0"/>
                <a:ea typeface="微软雅黑" pitchFamily="34" charset="-122"/>
                <a:cs typeface="Arial" pitchFamily="34" charset="0"/>
              </a:rPr>
              <a:t>字体</a:t>
            </a:r>
            <a:r>
              <a:rPr lang="en-US" altLang="zh-CN" sz="1200" dirty="0">
                <a:solidFill>
                  <a:srgbClr val="FFFFFF"/>
                </a:solidFill>
                <a:latin typeface="Arial" pitchFamily="34" charset="0"/>
                <a:ea typeface="微软雅黑" pitchFamily="34" charset="-122"/>
                <a:cs typeface="Arial" pitchFamily="34" charset="0"/>
              </a:rPr>
              <a:t>:</a:t>
            </a:r>
            <a:r>
              <a:rPr lang="zh-CN" altLang="en-US" sz="1200" dirty="0">
                <a:solidFill>
                  <a:srgbClr val="FFFFFF"/>
                </a:solidFill>
                <a:latin typeface="Arial" pitchFamily="34" charset="0"/>
                <a:ea typeface="微软雅黑" pitchFamily="34" charset="-122"/>
                <a:cs typeface="Arial" pitchFamily="34" charset="0"/>
              </a:rPr>
              <a:t>细黑体</a:t>
            </a: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defRPr/>
            </a:pPr>
            <a:endParaRPr lang="zh-CN" altLang="en-US" sz="1200" dirty="0">
              <a:solidFill>
                <a:srgbClr val="FFFFFF"/>
              </a:solidFill>
              <a:latin typeface="Arial" pitchFamily="34" charset="0"/>
              <a:ea typeface="微软雅黑" pitchFamily="34" charset="-122"/>
              <a:cs typeface="Arial" pitchFamily="34" charset="0"/>
            </a:endParaRPr>
          </a:p>
          <a:p>
            <a:pPr algn="r" defTabSz="876391" eaLnBrk="0" hangingPunct="0">
              <a:lnSpc>
                <a:spcPct val="125000"/>
              </a:lnSpc>
              <a:spcBef>
                <a:spcPct val="50000"/>
              </a:spcBef>
              <a:defRPr/>
            </a:pPr>
            <a:endParaRPr lang="zh-CN" altLang="en-US" sz="1200" dirty="0">
              <a:solidFill>
                <a:srgbClr val="000000"/>
              </a:solidFill>
              <a:latin typeface="Arial" pitchFamily="34" charset="0"/>
              <a:ea typeface="微软雅黑" pitchFamily="34" charset="-122"/>
              <a:cs typeface="Arial" pitchFamily="34" charset="0"/>
            </a:endParaRPr>
          </a:p>
        </p:txBody>
      </p:sp>
      <p:sp>
        <p:nvSpPr>
          <p:cNvPr id="664580" name="Rectangle 4"/>
          <p:cNvSpPr>
            <a:spLocks noGrp="1" noChangeArrowheads="1"/>
          </p:cNvSpPr>
          <p:nvPr>
            <p:ph type="ctrTitle" sz="quarter"/>
          </p:nvPr>
        </p:nvSpPr>
        <p:spPr>
          <a:xfrm>
            <a:off x="914416" y="1391961"/>
            <a:ext cx="7073900" cy="1666489"/>
          </a:xfrm>
        </p:spPr>
        <p:txBody>
          <a:bodyPr lIns="87666" tIns="43834" rIns="87666" bIns="43834"/>
          <a:lstStyle>
            <a:lvl1pPr algn="ctr">
              <a:defRPr sz="4500" b="1">
                <a:solidFill>
                  <a:schemeClr val="bg1"/>
                </a:solidFill>
                <a:latin typeface="Arial" pitchFamily="34" charset="0"/>
                <a:ea typeface="微软雅黑" pitchFamily="34" charset="-122"/>
                <a:cs typeface="Arial" pitchFamily="34" charset="0"/>
              </a:defRPr>
            </a:lvl1pPr>
          </a:lstStyle>
          <a:p>
            <a:r>
              <a:rPr lang="zh-CN" altLang="en-US" smtClean="0"/>
              <a:t>单击此处编辑母版标题样式</a:t>
            </a:r>
            <a:endParaRPr lang="zh-CN" altLang="en-US"/>
          </a:p>
        </p:txBody>
      </p:sp>
      <p:sp>
        <p:nvSpPr>
          <p:cNvPr id="664581" name="Rectangle 5"/>
          <p:cNvSpPr>
            <a:spLocks noGrp="1" noChangeArrowheads="1"/>
          </p:cNvSpPr>
          <p:nvPr>
            <p:ph type="subTitle" sz="quarter" idx="1"/>
          </p:nvPr>
        </p:nvSpPr>
        <p:spPr>
          <a:xfrm>
            <a:off x="912821" y="3182218"/>
            <a:ext cx="7075487" cy="864987"/>
          </a:xfrm>
        </p:spPr>
        <p:txBody>
          <a:bodyPr lIns="87666" tIns="43834" rIns="87666" bIns="43834"/>
          <a:lstStyle>
            <a:lvl1pPr marL="0" indent="0" algn="ctr">
              <a:buFont typeface="Wingdings" pitchFamily="2" charset="2"/>
              <a:buNone/>
              <a:defRPr sz="2300" b="0">
                <a:solidFill>
                  <a:schemeClr val="bg1"/>
                </a:solidFill>
                <a:latin typeface="Arial" pitchFamily="34" charset="0"/>
                <a:ea typeface="微软雅黑" pitchFamily="34" charset="-122"/>
                <a:cs typeface="Arial" pitchFamily="34" charset="0"/>
              </a:defRPr>
            </a:lvl1pPr>
          </a:lstStyle>
          <a:p>
            <a:r>
              <a:rPr lang="zh-CN" altLang="en-US" smtClean="0"/>
              <a:t>单击此处编辑母版副标题样式</a:t>
            </a:r>
            <a:endParaRPr lang="zh-CN" altLang="en-US"/>
          </a:p>
        </p:txBody>
      </p:sp>
      <p:sp>
        <p:nvSpPr>
          <p:cNvPr id="11" name="Date Placeholder 10"/>
          <p:cNvSpPr>
            <a:spLocks noGrp="1" noChangeArrowheads="1"/>
          </p:cNvSpPr>
          <p:nvPr>
            <p:ph type="dt" sz="quarter" idx="10"/>
          </p:nvPr>
        </p:nvSpPr>
        <p:spPr bwMode="auto">
          <a:xfrm>
            <a:off x="912837" y="363539"/>
            <a:ext cx="2846386" cy="474663"/>
          </a:xfrm>
          <a:prstGeom prst="rect">
            <a:avLst/>
          </a:prstGeom>
          <a:ln>
            <a:miter lim="800000"/>
            <a:headEnd/>
            <a:tailEnd/>
          </a:ln>
        </p:spPr>
        <p:txBody>
          <a:bodyPr vert="horz" wrap="square" lIns="87666" tIns="43834" rIns="87666" bIns="43834" numCol="1" anchor="t" anchorCtr="0" compatLnSpc="1">
            <a:prstTxWarp prst="textNoShape">
              <a:avLst/>
            </a:prstTxWarp>
          </a:bodyPr>
          <a:lstStyle>
            <a:lvl1pPr eaLnBrk="0" hangingPunct="0">
              <a:defRPr sz="1300" b="0">
                <a:solidFill>
                  <a:srgbClr val="000000"/>
                </a:solidFill>
                <a:latin typeface="Arial" pitchFamily="34" charset="0"/>
                <a:ea typeface="微软雅黑" pitchFamily="34" charset="-122"/>
                <a:cs typeface="Arial" pitchFamily="34" charset="0"/>
              </a:defRPr>
            </a:lvl1pPr>
          </a:lstStyle>
          <a:p>
            <a:pPr>
              <a:defRPr/>
            </a:pPr>
            <a:fld id="{9A7FCE89-0B48-460C-8337-BEADEA460568}" type="datetime1">
              <a:rPr lang="zh-CN" altLang="en-US" smtClean="0"/>
              <a:pPr>
                <a:defRPr/>
              </a:pPr>
              <a:t>2017/7/12</a:t>
            </a:fld>
            <a:endParaRPr lang="en-US" altLang="zh-CN"/>
          </a:p>
        </p:txBody>
      </p:sp>
    </p:spTree>
    <p:extLst>
      <p:ext uri="{BB962C8B-B14F-4D97-AF65-F5344CB8AC3E}">
        <p14:creationId xmlns:p14="http://schemas.microsoft.com/office/powerpoint/2010/main" val="28281743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200" b="1">
                <a:latin typeface="Arial" pitchFamily="34" charset="0"/>
                <a:ea typeface="微软雅黑" pitchFamily="34" charset="-122"/>
                <a:cs typeface="Arial"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Arial" pitchFamily="34" charset="0"/>
                <a:ea typeface="微软雅黑" pitchFamily="34" charset="-122"/>
                <a:cs typeface="Arial" pitchFamily="34" charset="0"/>
              </a:defRPr>
            </a:lvl1pPr>
            <a:lvl2pPr>
              <a:defRPr>
                <a:latin typeface="Arial" pitchFamily="34" charset="0"/>
                <a:ea typeface="微软雅黑" pitchFamily="34" charset="-122"/>
                <a:cs typeface="Arial" pitchFamily="34" charset="0"/>
              </a:defRPr>
            </a:lvl2pPr>
            <a:lvl3pPr>
              <a:defRPr>
                <a:latin typeface="Arial" pitchFamily="34" charset="0"/>
                <a:ea typeface="微软雅黑" pitchFamily="34" charset="-122"/>
                <a:cs typeface="Arial" pitchFamily="34" charset="0"/>
              </a:defRPr>
            </a:lvl3pPr>
            <a:lvl4pPr>
              <a:defRPr>
                <a:latin typeface="Arial" pitchFamily="34" charset="0"/>
                <a:ea typeface="微软雅黑" pitchFamily="34" charset="-122"/>
                <a:cs typeface="Arial" pitchFamily="34" charset="0"/>
              </a:defRPr>
            </a:lvl4pPr>
            <a:lvl5pPr>
              <a:defRPr>
                <a:latin typeface="Arial" pitchFamily="34" charset="0"/>
                <a:ea typeface="微软雅黑" pitchFamily="34" charset="-122"/>
                <a:cs typeface="Arial"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4981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46" y="4407511"/>
            <a:ext cx="10366375" cy="136176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46" y="2906058"/>
            <a:ext cx="10366375" cy="1501428"/>
          </a:xfrm>
        </p:spPr>
        <p:txBody>
          <a:bodyPr anchor="b"/>
          <a:lstStyle>
            <a:lvl1pPr marL="0" indent="0">
              <a:buNone/>
              <a:defRPr sz="2000"/>
            </a:lvl1pPr>
            <a:lvl2pPr marL="456422" indent="0">
              <a:buNone/>
              <a:defRPr sz="1700"/>
            </a:lvl2pPr>
            <a:lvl3pPr marL="912844" indent="0">
              <a:buNone/>
              <a:defRPr sz="1500"/>
            </a:lvl3pPr>
            <a:lvl4pPr marL="1369267" indent="0">
              <a:buNone/>
              <a:defRPr sz="1300"/>
            </a:lvl4pPr>
            <a:lvl5pPr marL="1825688" indent="0">
              <a:buNone/>
              <a:defRPr sz="1300"/>
            </a:lvl5pPr>
            <a:lvl6pPr marL="2282108" indent="0">
              <a:buNone/>
              <a:defRPr sz="1300"/>
            </a:lvl6pPr>
            <a:lvl7pPr marL="2738532" indent="0">
              <a:buNone/>
              <a:defRPr sz="1300"/>
            </a:lvl7pPr>
            <a:lvl8pPr marL="3194951" indent="0">
              <a:buNone/>
              <a:defRPr sz="1300"/>
            </a:lvl8pPr>
            <a:lvl9pPr marL="3651377" indent="0">
              <a:buNone/>
              <a:defRPr sz="1300"/>
            </a:lvl9pPr>
          </a:lstStyle>
          <a:p>
            <a:pPr lvl="0"/>
            <a:r>
              <a:rPr lang="zh-CN" altLang="en-US" smtClean="0"/>
              <a:t>单击此处编辑母版文本样式</a:t>
            </a:r>
          </a:p>
        </p:txBody>
      </p:sp>
    </p:spTree>
    <p:extLst>
      <p:ext uri="{BB962C8B-B14F-4D97-AF65-F5344CB8AC3E}">
        <p14:creationId xmlns:p14="http://schemas.microsoft.com/office/powerpoint/2010/main" val="39056000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82650" y="1599847"/>
            <a:ext cx="5411788" cy="4524914"/>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446838" y="1599847"/>
            <a:ext cx="5411788" cy="4524914"/>
          </a:xfrm>
        </p:spPr>
        <p:txBody>
          <a:bodyPr/>
          <a:lstStyle>
            <a:lvl1pPr>
              <a:defRPr sz="29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16889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587"/>
            <a:ext cx="10975975" cy="1142736"/>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35" y="1534759"/>
            <a:ext cx="5387975" cy="639613"/>
          </a:xfrm>
        </p:spPr>
        <p:txBody>
          <a:bodyPr anchor="b"/>
          <a:lstStyle>
            <a:lvl1pPr marL="0" indent="0">
              <a:buNone/>
              <a:defRPr sz="2400" b="1"/>
            </a:lvl1pPr>
            <a:lvl2pPr marL="456422" indent="0">
              <a:buNone/>
              <a:defRPr sz="2000" b="1"/>
            </a:lvl2pPr>
            <a:lvl3pPr marL="912844" indent="0">
              <a:buNone/>
              <a:defRPr sz="1700" b="1"/>
            </a:lvl3pPr>
            <a:lvl4pPr marL="1369267" indent="0">
              <a:buNone/>
              <a:defRPr sz="1500" b="1"/>
            </a:lvl4pPr>
            <a:lvl5pPr marL="1825688" indent="0">
              <a:buNone/>
              <a:defRPr sz="1500" b="1"/>
            </a:lvl5pPr>
            <a:lvl6pPr marL="2282108" indent="0">
              <a:buNone/>
              <a:defRPr sz="1500" b="1"/>
            </a:lvl6pPr>
            <a:lvl7pPr marL="2738532" indent="0">
              <a:buNone/>
              <a:defRPr sz="1500" b="1"/>
            </a:lvl7pPr>
            <a:lvl8pPr marL="3194951" indent="0">
              <a:buNone/>
              <a:defRPr sz="1500" b="1"/>
            </a:lvl8pPr>
            <a:lvl9pPr marL="3651377"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35" y="2174391"/>
            <a:ext cx="5387975"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4759"/>
            <a:ext cx="5391150" cy="639613"/>
          </a:xfrm>
        </p:spPr>
        <p:txBody>
          <a:bodyPr anchor="b"/>
          <a:lstStyle>
            <a:lvl1pPr marL="0" indent="0">
              <a:buNone/>
              <a:defRPr sz="2400" b="1"/>
            </a:lvl1pPr>
            <a:lvl2pPr marL="456422" indent="0">
              <a:buNone/>
              <a:defRPr sz="2000" b="1"/>
            </a:lvl2pPr>
            <a:lvl3pPr marL="912844" indent="0">
              <a:buNone/>
              <a:defRPr sz="1700" b="1"/>
            </a:lvl3pPr>
            <a:lvl4pPr marL="1369267" indent="0">
              <a:buNone/>
              <a:defRPr sz="1500" b="1"/>
            </a:lvl4pPr>
            <a:lvl5pPr marL="1825688" indent="0">
              <a:buNone/>
              <a:defRPr sz="1500" b="1"/>
            </a:lvl5pPr>
            <a:lvl6pPr marL="2282108" indent="0">
              <a:buNone/>
              <a:defRPr sz="1500" b="1"/>
            </a:lvl6pPr>
            <a:lvl7pPr marL="2738532" indent="0">
              <a:buNone/>
              <a:defRPr sz="1500" b="1"/>
            </a:lvl7pPr>
            <a:lvl8pPr marL="3194951" indent="0">
              <a:buNone/>
              <a:defRPr sz="1500" b="1"/>
            </a:lvl8pPr>
            <a:lvl9pPr marL="3651377"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391"/>
            <a:ext cx="5391150" cy="3951960"/>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854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2650" y="1599834"/>
            <a:ext cx="5411788" cy="4524915"/>
          </a:xfrm>
        </p:spPr>
        <p:txBody>
          <a:bodyPr/>
          <a:lstStyle>
            <a:lvl1pPr>
              <a:defRPr sz="28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46838" y="1599834"/>
            <a:ext cx="5411788" cy="4524915"/>
          </a:xfrm>
        </p:spPr>
        <p:txBody>
          <a:bodyPr/>
          <a:lstStyle>
            <a:lvl1pPr>
              <a:defRPr sz="28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7140220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7682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01"/>
            <a:ext cx="4011612" cy="116178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00"/>
            <a:ext cx="6818312" cy="5853344"/>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4770"/>
            <a:ext cx="4011612" cy="4691564"/>
          </a:xfrm>
        </p:spPr>
        <p:txBody>
          <a:bodyPr/>
          <a:lstStyle>
            <a:lvl1pPr marL="0" indent="0">
              <a:buNone/>
              <a:defRPr sz="1300"/>
            </a:lvl1pPr>
            <a:lvl2pPr marL="456422" indent="0">
              <a:buNone/>
              <a:defRPr sz="1200"/>
            </a:lvl2pPr>
            <a:lvl3pPr marL="912844" indent="0">
              <a:buNone/>
              <a:defRPr sz="900"/>
            </a:lvl3pPr>
            <a:lvl4pPr marL="1369267" indent="0">
              <a:buNone/>
              <a:defRPr sz="900"/>
            </a:lvl4pPr>
            <a:lvl5pPr marL="1825688" indent="0">
              <a:buNone/>
              <a:defRPr sz="900"/>
            </a:lvl5pPr>
            <a:lvl6pPr marL="2282108" indent="0">
              <a:buNone/>
              <a:defRPr sz="900"/>
            </a:lvl6pPr>
            <a:lvl7pPr marL="2738532" indent="0">
              <a:buNone/>
              <a:defRPr sz="900"/>
            </a:lvl7pPr>
            <a:lvl8pPr marL="3194951" indent="0">
              <a:buNone/>
              <a:defRPr sz="900"/>
            </a:lvl8pPr>
            <a:lvl9pPr marL="365137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466912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7" y="4801119"/>
            <a:ext cx="7316788" cy="566606"/>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7" y="612636"/>
            <a:ext cx="7316788" cy="4115435"/>
          </a:xfrm>
        </p:spPr>
        <p:txBody>
          <a:bodyPr/>
          <a:lstStyle>
            <a:lvl1pPr marL="0" indent="0">
              <a:buNone/>
              <a:defRPr sz="3200"/>
            </a:lvl1pPr>
            <a:lvl2pPr marL="456422" indent="0">
              <a:buNone/>
              <a:defRPr sz="2900"/>
            </a:lvl2pPr>
            <a:lvl3pPr marL="912844" indent="0">
              <a:buNone/>
              <a:defRPr sz="2400"/>
            </a:lvl3pPr>
            <a:lvl4pPr marL="1369267" indent="0">
              <a:buNone/>
              <a:defRPr sz="2000"/>
            </a:lvl4pPr>
            <a:lvl5pPr marL="1825688" indent="0">
              <a:buNone/>
              <a:defRPr sz="2000"/>
            </a:lvl5pPr>
            <a:lvl6pPr marL="2282108" indent="0">
              <a:buNone/>
              <a:defRPr sz="2000"/>
            </a:lvl6pPr>
            <a:lvl7pPr marL="2738532" indent="0">
              <a:buNone/>
              <a:defRPr sz="2000"/>
            </a:lvl7pPr>
            <a:lvl8pPr marL="3194951" indent="0">
              <a:buNone/>
              <a:defRPr sz="2000"/>
            </a:lvl8pPr>
            <a:lvl9pPr marL="3651377"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2390777" y="5367724"/>
            <a:ext cx="7316788" cy="804678"/>
          </a:xfrm>
        </p:spPr>
        <p:txBody>
          <a:bodyPr/>
          <a:lstStyle>
            <a:lvl1pPr marL="0" indent="0">
              <a:buNone/>
              <a:defRPr sz="1300"/>
            </a:lvl1pPr>
            <a:lvl2pPr marL="456422" indent="0">
              <a:buNone/>
              <a:defRPr sz="1200"/>
            </a:lvl2pPr>
            <a:lvl3pPr marL="912844" indent="0">
              <a:buNone/>
              <a:defRPr sz="900"/>
            </a:lvl3pPr>
            <a:lvl4pPr marL="1369267" indent="0">
              <a:buNone/>
              <a:defRPr sz="900"/>
            </a:lvl4pPr>
            <a:lvl5pPr marL="1825688" indent="0">
              <a:buNone/>
              <a:defRPr sz="900"/>
            </a:lvl5pPr>
            <a:lvl6pPr marL="2282108" indent="0">
              <a:buNone/>
              <a:defRPr sz="900"/>
            </a:lvl6pPr>
            <a:lvl7pPr marL="2738532" indent="0">
              <a:buNone/>
              <a:defRPr sz="900"/>
            </a:lvl7pPr>
            <a:lvl8pPr marL="3194951" indent="0">
              <a:buNone/>
              <a:defRPr sz="900"/>
            </a:lvl8pPr>
            <a:lvl9pPr marL="365137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53931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064237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96375" y="274603"/>
            <a:ext cx="2762250" cy="585017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274603"/>
            <a:ext cx="8134350" cy="585017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496524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9639" y="274587"/>
            <a:ext cx="10975975" cy="1142736"/>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82678" y="1599847"/>
            <a:ext cx="10975975" cy="4524914"/>
          </a:xfrm>
        </p:spPr>
        <p:txBody>
          <a:bodyPr/>
          <a:lstStyle/>
          <a:p>
            <a:pPr lvl="0"/>
            <a:r>
              <a:rPr lang="zh-CN" altLang="en-US" noProof="0" smtClean="0"/>
              <a:t>单击图标添加表格</a:t>
            </a:r>
            <a:endParaRPr lang="zh-CN" altLang="en-US" noProof="0"/>
          </a:p>
        </p:txBody>
      </p:sp>
    </p:spTree>
    <p:extLst>
      <p:ext uri="{BB962C8B-B14F-4D97-AF65-F5344CB8AC3E}">
        <p14:creationId xmlns:p14="http://schemas.microsoft.com/office/powerpoint/2010/main" val="1381245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Freeform 5"/>
          <p:cNvSpPr>
            <a:spLocks/>
          </p:cNvSpPr>
          <p:nvPr userDrawn="1"/>
        </p:nvSpPr>
        <p:spPr bwMode="auto">
          <a:xfrm>
            <a:off x="15" y="6200952"/>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6" name="Freeform 6"/>
          <p:cNvSpPr>
            <a:spLocks/>
          </p:cNvSpPr>
          <p:nvPr userDrawn="1"/>
        </p:nvSpPr>
        <p:spPr bwMode="auto">
          <a:xfrm>
            <a:off x="9545112" y="6200952"/>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7" name="Rectangle 86"/>
          <p:cNvSpPr>
            <a:spLocks noChangeArrowheads="1"/>
          </p:cNvSpPr>
          <p:nvPr userDrawn="1"/>
        </p:nvSpPr>
        <p:spPr bwMode="auto">
          <a:xfrm>
            <a:off x="7910514" y="6396051"/>
            <a:ext cx="1409700" cy="1101725"/>
          </a:xfrm>
          <a:prstGeom prst="rect">
            <a:avLst/>
          </a:prstGeom>
          <a:noFill/>
          <a:ln w="9525">
            <a:noFill/>
            <a:miter lim="800000"/>
            <a:headEnd/>
            <a:tailEnd/>
          </a:ln>
          <a:effectLst/>
        </p:spPr>
        <p:txBody>
          <a:bodyPr lIns="0" tIns="0" rIns="0" bIns="0"/>
          <a:lstStyle/>
          <a:p>
            <a:pPr defTabSz="783023" eaLnBrk="0" hangingPunct="0">
              <a:lnSpc>
                <a:spcPct val="85000"/>
              </a:lnSpc>
            </a:pPr>
            <a:endParaRPr lang="de-DE" sz="900" b="1" dirty="0">
              <a:solidFill>
                <a:srgbClr val="000000"/>
              </a:solidFill>
              <a:latin typeface="FrutigerNext LT Medium"/>
              <a:ea typeface="MS PGothic" pitchFamily="34" charset="-128"/>
            </a:endParaRPr>
          </a:p>
          <a:p>
            <a:pPr defTabSz="783023" eaLnBrk="0" hangingPunct="0">
              <a:lnSpc>
                <a:spcPct val="85000"/>
              </a:lnSpc>
            </a:pPr>
            <a:r>
              <a:rPr lang="de-DE" sz="900" b="1" dirty="0">
                <a:solidFill>
                  <a:srgbClr val="000000"/>
                </a:solidFill>
                <a:latin typeface="FrutigerNext LT Medium"/>
                <a:ea typeface="MS PGothic" pitchFamily="34" charset="-128"/>
              </a:rPr>
              <a:t>Page </a:t>
            </a:r>
            <a:fld id="{E68EC476-442B-4BB7-9603-F1440C241F3D}" type="slidenum">
              <a:rPr lang="de-DE" sz="900" b="1">
                <a:solidFill>
                  <a:srgbClr val="000000"/>
                </a:solidFill>
                <a:latin typeface="FrutigerNext LT Medium"/>
                <a:ea typeface="MS PGothic" pitchFamily="34" charset="-128"/>
              </a:rPr>
              <a:pPr defTabSz="783023" eaLnBrk="0" hangingPunct="0">
                <a:lnSpc>
                  <a:spcPct val="85000"/>
                </a:lnSpc>
              </a:pPr>
              <a:t>‹#›</a:t>
            </a:fld>
            <a:endParaRPr lang="en-GB" sz="900" b="1" dirty="0">
              <a:solidFill>
                <a:srgbClr val="000000"/>
              </a:solidFill>
              <a:latin typeface="FrutigerNext LT Medium"/>
              <a:ea typeface="MS PGothic" pitchFamily="34" charset="-128"/>
            </a:endParaRPr>
          </a:p>
        </p:txBody>
      </p:sp>
      <p:sp>
        <p:nvSpPr>
          <p:cNvPr id="8" name="Text Box 85"/>
          <p:cNvSpPr txBox="1">
            <a:spLocks noChangeArrowheads="1"/>
          </p:cNvSpPr>
          <p:nvPr userDrawn="1"/>
        </p:nvSpPr>
        <p:spPr bwMode="auto">
          <a:xfrm>
            <a:off x="869951" y="6457955"/>
            <a:ext cx="3400836" cy="263615"/>
          </a:xfrm>
          <a:prstGeom prst="rect">
            <a:avLst/>
          </a:prstGeom>
          <a:noFill/>
          <a:ln w="9525">
            <a:noFill/>
            <a:miter lim="800000"/>
            <a:headEnd/>
            <a:tailEnd/>
          </a:ln>
        </p:spPr>
        <p:txBody>
          <a:bodyPr wrap="square" lIns="78242" tIns="39120" rIns="78242" bIns="39120">
            <a:spAutoFit/>
          </a:bodyPr>
          <a:lstStyle/>
          <a:p>
            <a:pPr defTabSz="783023" eaLnBrk="0" hangingPunct="0"/>
            <a:r>
              <a:rPr lang="en-US" altLang="zh-CN" sz="1200" b="1" kern="0" dirty="0">
                <a:solidFill>
                  <a:srgbClr val="000000"/>
                </a:solidFill>
                <a:latin typeface="FrutigerNext LT Medium"/>
                <a:ea typeface="MS PGothic" pitchFamily="34" charset="-128"/>
              </a:rPr>
              <a:t>HUAWEI TECHNOLOGIES CO., LTD.</a:t>
            </a:r>
          </a:p>
        </p:txBody>
      </p:sp>
      <p:pic>
        <p:nvPicPr>
          <p:cNvPr id="9" name="Picture 87" descr="图片3副本"/>
          <p:cNvPicPr>
            <a:picLocks noChangeAspect="1" noChangeArrowheads="1"/>
          </p:cNvPicPr>
          <p:nvPr userDrawn="1"/>
        </p:nvPicPr>
        <p:blipFill>
          <a:blip r:embed="rId2" cstate="screen"/>
          <a:srcRect/>
          <a:stretch>
            <a:fillRect/>
          </a:stretch>
        </p:blipFill>
        <p:spPr bwMode="auto">
          <a:xfrm>
            <a:off x="10182226" y="6386514"/>
            <a:ext cx="1295400" cy="307975"/>
          </a:xfrm>
          <a:prstGeom prst="rect">
            <a:avLst/>
          </a:prstGeom>
          <a:noFill/>
        </p:spPr>
      </p:pic>
      <p:sp>
        <p:nvSpPr>
          <p:cNvPr id="10" name="Rectangle 88"/>
          <p:cNvSpPr>
            <a:spLocks noGrp="1" noChangeArrowheads="1"/>
          </p:cNvSpPr>
          <p:nvPr>
            <p:ph type="title"/>
          </p:nvPr>
        </p:nvSpPr>
        <p:spPr bwMode="auto">
          <a:xfrm>
            <a:off x="781056" y="274667"/>
            <a:ext cx="10975975" cy="1143000"/>
          </a:xfrm>
          <a:prstGeom prst="rect">
            <a:avLst/>
          </a:prstGeom>
          <a:noFill/>
          <a:ln w="9525" algn="ctr">
            <a:noFill/>
            <a:miter lim="800000"/>
            <a:headEnd/>
            <a:tailEnd/>
          </a:ln>
          <a:effectLst/>
        </p:spPr>
        <p:txBody>
          <a:bodyPr vert="horz" wrap="square" lIns="91298" tIns="45650" rIns="91298" bIns="45650" numCol="1" anchor="ctr" anchorCtr="0" compatLnSpc="1">
            <a:prstTxWarp prst="textNoShape">
              <a:avLst/>
            </a:prstTxWarp>
          </a:bodyPr>
          <a:lstStyle/>
          <a:p>
            <a:pPr lvl="0"/>
            <a:r>
              <a:rPr lang="zh-CN" altLang="en-US" smtClean="0"/>
              <a:t>单击此处编辑母版标题样式</a:t>
            </a:r>
          </a:p>
        </p:txBody>
      </p:sp>
      <p:sp>
        <p:nvSpPr>
          <p:cNvPr id="12" name="Rectangle 139"/>
          <p:cNvSpPr>
            <a:spLocks noChangeArrowheads="1"/>
          </p:cNvSpPr>
          <p:nvPr userDrawn="1"/>
        </p:nvSpPr>
        <p:spPr bwMode="auto">
          <a:xfrm>
            <a:off x="12361895" y="5444821"/>
            <a:ext cx="1227137" cy="322942"/>
          </a:xfrm>
          <a:prstGeom prst="rect">
            <a:avLst/>
          </a:prstGeom>
          <a:solidFill>
            <a:srgbClr val="F8F8F8"/>
          </a:solidFill>
          <a:ln w="9525" algn="ctr">
            <a:noFill/>
            <a:miter lim="800000"/>
            <a:headEnd/>
            <a:tailEnd/>
          </a:ln>
          <a:effectLst/>
        </p:spPr>
        <p:txBody>
          <a:bodyPr lIns="91284" tIns="45644" rIns="91284" bIns="45644" anchor="ctr">
            <a:spAutoFit/>
          </a:bodyPr>
          <a:lstStyle/>
          <a:p>
            <a:pPr algn="ctr" defTabSz="876541" eaLnBrk="0" hangingPunct="0"/>
            <a:endParaRPr lang="zh-CN" altLang="zh-CN" sz="1500" dirty="0">
              <a:solidFill>
                <a:srgbClr val="000000"/>
              </a:solidFill>
              <a:latin typeface="FrutigerNext LT Regular" pitchFamily="34" charset="0"/>
              <a:ea typeface="MS PGothic" pitchFamily="34" charset="-128"/>
            </a:endParaRPr>
          </a:p>
        </p:txBody>
      </p:sp>
      <p:grpSp>
        <p:nvGrpSpPr>
          <p:cNvPr id="2" name="Group 140"/>
          <p:cNvGrpSpPr>
            <a:grpSpLocks/>
          </p:cNvGrpSpPr>
          <p:nvPr userDrawn="1"/>
        </p:nvGrpSpPr>
        <p:grpSpPr bwMode="auto">
          <a:xfrm>
            <a:off x="12473009" y="5278466"/>
            <a:ext cx="989011" cy="184150"/>
            <a:chOff x="6657" y="3492"/>
            <a:chExt cx="527" cy="121"/>
          </a:xfrm>
        </p:grpSpPr>
        <p:sp>
          <p:nvSpPr>
            <p:cNvPr id="14"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5"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6"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7"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3" name="Group 145"/>
          <p:cNvGrpSpPr>
            <a:grpSpLocks/>
          </p:cNvGrpSpPr>
          <p:nvPr userDrawn="1"/>
        </p:nvGrpSpPr>
        <p:grpSpPr bwMode="auto">
          <a:xfrm>
            <a:off x="12473009" y="6203990"/>
            <a:ext cx="989011" cy="182563"/>
            <a:chOff x="6657" y="4103"/>
            <a:chExt cx="527" cy="121"/>
          </a:xfrm>
        </p:grpSpPr>
        <p:sp>
          <p:nvSpPr>
            <p:cNvPr id="19"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0"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1"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2"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4" name="Group 150"/>
          <p:cNvGrpSpPr>
            <a:grpSpLocks/>
          </p:cNvGrpSpPr>
          <p:nvPr userDrawn="1"/>
        </p:nvGrpSpPr>
        <p:grpSpPr bwMode="auto">
          <a:xfrm>
            <a:off x="12473009" y="6450017"/>
            <a:ext cx="989011" cy="182562"/>
            <a:chOff x="6657" y="4266"/>
            <a:chExt cx="527" cy="121"/>
          </a:xfrm>
        </p:grpSpPr>
        <p:sp>
          <p:nvSpPr>
            <p:cNvPr id="24"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5"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6"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7"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1" name="Group 155"/>
          <p:cNvGrpSpPr>
            <a:grpSpLocks/>
          </p:cNvGrpSpPr>
          <p:nvPr userDrawn="1"/>
        </p:nvGrpSpPr>
        <p:grpSpPr bwMode="auto">
          <a:xfrm>
            <a:off x="12473009" y="5527714"/>
            <a:ext cx="989011" cy="182563"/>
            <a:chOff x="6657" y="3656"/>
            <a:chExt cx="527" cy="121"/>
          </a:xfrm>
        </p:grpSpPr>
        <p:sp>
          <p:nvSpPr>
            <p:cNvPr id="29"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0"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1"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2"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3" name="Group 160"/>
          <p:cNvGrpSpPr>
            <a:grpSpLocks/>
          </p:cNvGrpSpPr>
          <p:nvPr userDrawn="1"/>
        </p:nvGrpSpPr>
        <p:grpSpPr bwMode="auto">
          <a:xfrm>
            <a:off x="12473009" y="5957891"/>
            <a:ext cx="989011" cy="182562"/>
            <a:chOff x="6657" y="3941"/>
            <a:chExt cx="527" cy="121"/>
          </a:xfrm>
        </p:grpSpPr>
        <p:sp>
          <p:nvSpPr>
            <p:cNvPr id="34"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5"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6"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37"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8" name="Group 165"/>
          <p:cNvGrpSpPr>
            <a:grpSpLocks/>
          </p:cNvGrpSpPr>
          <p:nvPr userDrawn="1"/>
        </p:nvGrpSpPr>
        <p:grpSpPr bwMode="auto">
          <a:xfrm>
            <a:off x="12473009" y="6697663"/>
            <a:ext cx="989011" cy="182562"/>
            <a:chOff x="6657" y="4430"/>
            <a:chExt cx="527" cy="121"/>
          </a:xfrm>
        </p:grpSpPr>
        <p:sp>
          <p:nvSpPr>
            <p:cNvPr id="39"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0"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1"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2"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23" name="Group 170"/>
          <p:cNvGrpSpPr>
            <a:grpSpLocks/>
          </p:cNvGrpSpPr>
          <p:nvPr userDrawn="1"/>
        </p:nvGrpSpPr>
        <p:grpSpPr bwMode="auto">
          <a:xfrm>
            <a:off x="12473009" y="5032404"/>
            <a:ext cx="989011" cy="184150"/>
            <a:chOff x="6657" y="3329"/>
            <a:chExt cx="527" cy="122"/>
          </a:xfrm>
        </p:grpSpPr>
        <p:sp>
          <p:nvSpPr>
            <p:cNvPr id="44"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5"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6"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47"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28" name="Group 175"/>
          <p:cNvGrpSpPr>
            <a:grpSpLocks/>
          </p:cNvGrpSpPr>
          <p:nvPr userDrawn="1"/>
        </p:nvGrpSpPr>
        <p:grpSpPr bwMode="auto">
          <a:xfrm>
            <a:off x="12473009" y="4600615"/>
            <a:ext cx="989011" cy="182563"/>
            <a:chOff x="6657" y="3043"/>
            <a:chExt cx="527" cy="121"/>
          </a:xfrm>
        </p:grpSpPr>
        <p:sp>
          <p:nvSpPr>
            <p:cNvPr id="49"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0"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1"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2"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33" name="Group 180"/>
          <p:cNvGrpSpPr>
            <a:grpSpLocks/>
          </p:cNvGrpSpPr>
          <p:nvPr userDrawn="1"/>
        </p:nvGrpSpPr>
        <p:grpSpPr bwMode="auto">
          <a:xfrm>
            <a:off x="12473009" y="4354542"/>
            <a:ext cx="989011" cy="184150"/>
            <a:chOff x="6657" y="2881"/>
            <a:chExt cx="527" cy="121"/>
          </a:xfrm>
        </p:grpSpPr>
        <p:sp>
          <p:nvSpPr>
            <p:cNvPr id="54"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5"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6"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57"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582"/>
            <a:ext cx="10975975" cy="114273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12" y="1534766"/>
            <a:ext cx="5387975" cy="639615"/>
          </a:xfrm>
        </p:spPr>
        <p:txBody>
          <a:bodyPr anchor="b"/>
          <a:lstStyle>
            <a:lvl1pPr marL="0" indent="0">
              <a:buNone/>
              <a:defRPr sz="2300" b="1"/>
            </a:lvl1pPr>
            <a:lvl2pPr marL="439182" indent="0">
              <a:buNone/>
              <a:defRPr sz="1900" b="1"/>
            </a:lvl2pPr>
            <a:lvl3pPr marL="878366" indent="0">
              <a:buNone/>
              <a:defRPr sz="1600" b="1"/>
            </a:lvl3pPr>
            <a:lvl4pPr marL="1317546" indent="0">
              <a:buNone/>
              <a:defRPr sz="1500" b="1"/>
            </a:lvl4pPr>
            <a:lvl5pPr marL="1756730" indent="0">
              <a:buNone/>
              <a:defRPr sz="1500" b="1"/>
            </a:lvl5pPr>
            <a:lvl6pPr marL="2195914" indent="0">
              <a:buNone/>
              <a:defRPr sz="1500" b="1"/>
            </a:lvl6pPr>
            <a:lvl7pPr marL="2635095" indent="0">
              <a:buNone/>
              <a:defRPr sz="1500" b="1"/>
            </a:lvl7pPr>
            <a:lvl8pPr marL="3074278" indent="0">
              <a:buNone/>
              <a:defRPr sz="1500" b="1"/>
            </a:lvl8pPr>
            <a:lvl9pPr marL="3513460"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12" y="2174374"/>
            <a:ext cx="5387975" cy="3951960"/>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4766"/>
            <a:ext cx="5391150" cy="639615"/>
          </a:xfrm>
        </p:spPr>
        <p:txBody>
          <a:bodyPr anchor="b"/>
          <a:lstStyle>
            <a:lvl1pPr marL="0" indent="0">
              <a:buNone/>
              <a:defRPr sz="2300" b="1"/>
            </a:lvl1pPr>
            <a:lvl2pPr marL="439182" indent="0">
              <a:buNone/>
              <a:defRPr sz="1900" b="1"/>
            </a:lvl2pPr>
            <a:lvl3pPr marL="878366" indent="0">
              <a:buNone/>
              <a:defRPr sz="1600" b="1"/>
            </a:lvl3pPr>
            <a:lvl4pPr marL="1317546" indent="0">
              <a:buNone/>
              <a:defRPr sz="1500" b="1"/>
            </a:lvl4pPr>
            <a:lvl5pPr marL="1756730" indent="0">
              <a:buNone/>
              <a:defRPr sz="1500" b="1"/>
            </a:lvl5pPr>
            <a:lvl6pPr marL="2195914" indent="0">
              <a:buNone/>
              <a:defRPr sz="1500" b="1"/>
            </a:lvl6pPr>
            <a:lvl7pPr marL="2635095" indent="0">
              <a:buNone/>
              <a:defRPr sz="1500" b="1"/>
            </a:lvl7pPr>
            <a:lvl8pPr marL="3074278" indent="0">
              <a:buNone/>
              <a:defRPr sz="1500" b="1"/>
            </a:lvl8pPr>
            <a:lvl9pPr marL="3513460"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374"/>
            <a:ext cx="5391150" cy="3951960"/>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5"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6"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40" y="2130427"/>
            <a:ext cx="103658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9278"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7D17BF-5F5A-492E-9189-BBE4C44BCF2D}"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a:lstStyle/>
          <a:p>
            <a:fld id="{10C5B8B3-D834-4760-8142-0886EC714D1C}"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13014" y="274638"/>
            <a:ext cx="10950251" cy="1143000"/>
          </a:xfrm>
        </p:spPr>
        <p:txBody>
          <a:body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902452" y="-9524"/>
            <a:ext cx="8987844" cy="1022359"/>
          </a:xfrm>
          <a:prstGeom prst="rect">
            <a:avLst/>
          </a:prstGeom>
        </p:spPr>
        <p:txBody>
          <a:bodyPr/>
          <a:lstStyle>
            <a:lvl1pPr>
              <a:defRPr>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7"/>
            <a:ext cx="10366375" cy="1362075"/>
          </a:xfrm>
          <a:noFill/>
          <a:ln w="9525" algn="ctr">
            <a:noFill/>
            <a:miter lim="800000"/>
            <a:headEnd/>
            <a:tailEnd/>
          </a:ln>
          <a:effectLst/>
        </p:spPr>
        <p:txBody>
          <a:bodyPr vert="horz" wrap="square" lIns="91427" tIns="45714" rIns="91427" bIns="4571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5"/>
            <a:ext cx="10369549" cy="4162425"/>
          </a:xfrm>
          <a:prstGeom prst="rect">
            <a:avLst/>
          </a:prstGeom>
        </p:spPr>
        <p:txBody>
          <a:bodyPr/>
          <a:lstStyle>
            <a:lvl1pPr marL="266663" indent="-26666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194" y="44450"/>
            <a:ext cx="1032990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2" y="1641479"/>
            <a:ext cx="10575503"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695" y="6489703"/>
            <a:ext cx="2796844" cy="455613"/>
          </a:xfrm>
          <a:prstGeom prst="rect">
            <a:avLst/>
          </a:prstGeom>
          <a:ln/>
        </p:spPr>
        <p:txBody>
          <a:bodyPr lIns="108859" tIns="54429" rIns="108859" bIns="54429"/>
          <a:lstStyle>
            <a:lvl1pPr>
              <a:defRPr/>
            </a:lvl1pPr>
          </a:lstStyle>
          <a:p>
            <a:pPr>
              <a:defRPr/>
            </a:pPr>
            <a:r>
              <a:rPr lang="de-DE" altLang="zh-CN" sz="2100" dirty="0">
                <a:solidFill>
                  <a:srgbClr val="000000"/>
                </a:solidFill>
              </a:rPr>
              <a:t>Page </a:t>
            </a:r>
            <a:fld id="{D9FD65FC-6C92-44D8-89E7-06B607AE9F9D}" type="slidenum">
              <a:rPr lang="de-DE" altLang="zh-CN" sz="2100">
                <a:solidFill>
                  <a:srgbClr val="000000"/>
                </a:solidFill>
              </a:rPr>
              <a:pPr>
                <a:defRPr/>
              </a:pPr>
              <a:t>‹#›</a:t>
            </a:fld>
            <a:endParaRPr lang="en-GB" altLang="zh-CN" sz="2100" dirty="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D1618D-94F0-4703-8EE7-F1BD416FD719}" type="datetimeFigureOut">
              <a:rPr lang="en-US" smtClean="0"/>
              <a:pPr/>
              <a:t>7/12/2017</a:t>
            </a:fld>
            <a:endParaRPr lang="en-US"/>
          </a:p>
        </p:txBody>
      </p:sp>
      <p:sp>
        <p:nvSpPr>
          <p:cNvPr id="5" name="Footer Placeholder 4"/>
          <p:cNvSpPr>
            <a:spLocks noGrp="1"/>
          </p:cNvSpPr>
          <p:nvPr>
            <p:ph type="ftr" sz="quarter" idx="11"/>
          </p:nvPr>
        </p:nvSpPr>
        <p:spPr>
          <a:xfrm>
            <a:off x="4166687" y="6356351"/>
            <a:ext cx="3861805" cy="365125"/>
          </a:xfrm>
          <a:prstGeom prst="rect">
            <a:avLst/>
          </a:prstGeom>
        </p:spPr>
        <p:txBody>
          <a:bodyPr lIns="121935" tIns="60968" rIns="121935" bIns="60968"/>
          <a:lstStyle/>
          <a:p>
            <a:endParaRPr lang="en-US" b="1">
              <a:solidFill>
                <a:srgbClr val="000000"/>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739877" y="6356351"/>
            <a:ext cx="2845541" cy="365125"/>
          </a:xfrm>
          <a:prstGeom prst="rect">
            <a:avLst/>
          </a:prstGeom>
        </p:spPr>
        <p:txBody>
          <a:bodyPr lIns="121935" tIns="60968" rIns="121935" bIns="60968"/>
          <a:lstStyle/>
          <a:p>
            <a:fld id="{7A5377B1-09B9-4311-BEA8-7E24399D3DC9}" type="slidenum">
              <a:rPr lang="en-US" b="1" smtClean="0">
                <a:solidFill>
                  <a:srgbClr val="000000"/>
                </a:solidFill>
                <a:latin typeface="Arial" pitchFamily="34" charset="0"/>
                <a:ea typeface="宋体" pitchFamily="2" charset="-122"/>
              </a:rPr>
              <a:pPr/>
              <a:t>‹#›</a:t>
            </a:fld>
            <a:endParaRPr lang="en-US" b="1">
              <a:solidFill>
                <a:srgbClr val="000000"/>
              </a:solidFill>
              <a:latin typeface="Arial" pitchFamily="34" charset="0"/>
              <a:ea typeface="宋体"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microsoft.com/office/2007/relationships/hdphoto" Target="../media/hdphoto1.wdp"/><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4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microsoft.com/office/2007/relationships/hdphoto" Target="../media/hdphoto1.wdp"/><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png"/><Relationship Id="rId5" Type="http://schemas.openxmlformats.org/officeDocument/2006/relationships/theme" Target="../theme/theme11.xml"/><Relationship Id="rId4" Type="http://schemas.openxmlformats.org/officeDocument/2006/relationships/slideLayout" Target="../slideLayouts/slideLayout53.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56.xml"/><Relationship Id="rId7" Type="http://schemas.openxmlformats.org/officeDocument/2006/relationships/image" Target="../media/image1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12.xml"/><Relationship Id="rId5" Type="http://schemas.openxmlformats.org/officeDocument/2006/relationships/slideLayout" Target="../slideLayouts/slideLayout58.xml"/><Relationship Id="rId4" Type="http://schemas.openxmlformats.org/officeDocument/2006/relationships/slideLayout" Target="../slideLayouts/slideLayout57.xml"/><Relationship Id="rId9" Type="http://schemas.openxmlformats.org/officeDocument/2006/relationships/image" Target="../media/image13.png"/></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1.xml"/><Relationship Id="rId7" Type="http://schemas.openxmlformats.org/officeDocument/2006/relationships/image" Target="../media/image11.jpe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13.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3.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5.xml"/><Relationship Id="rId1" Type="http://schemas.openxmlformats.org/officeDocument/2006/relationships/slideLayout" Target="../slideLayouts/slideLayout64.xml"/><Relationship Id="rId4" Type="http://schemas.openxmlformats.org/officeDocument/2006/relationships/image" Target="../media/image15.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6.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0.xml"/><Relationship Id="rId7" Type="http://schemas.openxmlformats.org/officeDocument/2006/relationships/image" Target="../media/image11.jpe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18.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image" Target="../media/image1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4.jpe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image" Target="../media/image13.png"/><Relationship Id="rId5" Type="http://schemas.openxmlformats.org/officeDocument/2006/relationships/slideLayout" Target="../slideLayouts/slideLayout87.xml"/><Relationship Id="rId10" Type="http://schemas.openxmlformats.org/officeDocument/2006/relationships/image" Target="../media/image12.png"/><Relationship Id="rId4" Type="http://schemas.openxmlformats.org/officeDocument/2006/relationships/slideLayout" Target="../slideLayouts/slideLayout86.xml"/><Relationship Id="rId9" Type="http://schemas.openxmlformats.org/officeDocument/2006/relationships/image" Target="../media/image11.jpeg"/></Relationships>
</file>

<file path=ppt/slideMasters/_rels/slideMaster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92.xml"/><Relationship Id="rId7" Type="http://schemas.openxmlformats.org/officeDocument/2006/relationships/image" Target="../media/image11.jpe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theme" Target="../theme/theme2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image" Target="../media/image13.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27.xml"/><Relationship Id="rId1" Type="http://schemas.openxmlformats.org/officeDocument/2006/relationships/slideLayout" Target="../slideLayouts/slideLayout95.xml"/><Relationship Id="rId4" Type="http://schemas.openxmlformats.org/officeDocument/2006/relationships/image" Target="../media/image15.png"/></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98.xml"/><Relationship Id="rId7" Type="http://schemas.openxmlformats.org/officeDocument/2006/relationships/image" Target="../media/image12.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1.jpeg"/><Relationship Id="rId5" Type="http://schemas.openxmlformats.org/officeDocument/2006/relationships/theme" Target="../theme/theme28.xml"/><Relationship Id="rId4" Type="http://schemas.openxmlformats.org/officeDocument/2006/relationships/slideLayout" Target="../slideLayouts/slideLayout99.xml"/></Relationships>
</file>

<file path=ppt/slideMasters/_rels/slideMaster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02.xml"/><Relationship Id="rId7" Type="http://schemas.openxmlformats.org/officeDocument/2006/relationships/image" Target="../media/image11.jpe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theme" Target="../theme/theme29.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9"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5.png"/></Relationships>
</file>

<file path=ppt/slideMasters/_rels/slideMaster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07.xml"/><Relationship Id="rId7" Type="http://schemas.openxmlformats.org/officeDocument/2006/relationships/image" Target="../media/image11.jpe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3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9" Type="http://schemas.openxmlformats.org/officeDocument/2006/relationships/image" Target="../media/image13.png"/></Relationships>
</file>

<file path=ppt/slideMasters/_rels/slideMaster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image" Target="../media/image11.jpe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theme" Target="../theme/theme31.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9" Type="http://schemas.openxmlformats.org/officeDocument/2006/relationships/image" Target="../media/image13.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5.png"/><Relationship Id="rId5" Type="http://schemas.openxmlformats.org/officeDocument/2006/relationships/slideLayout" Target="../slideLayouts/slideLayout119.xml"/><Relationship Id="rId10" Type="http://schemas.openxmlformats.org/officeDocument/2006/relationships/image" Target="../media/image14.png"/><Relationship Id="rId4" Type="http://schemas.openxmlformats.org/officeDocument/2006/relationships/slideLayout" Target="../slideLayouts/slideLayout118.xml"/><Relationship Id="rId9"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125.xml"/><Relationship Id="rId7" Type="http://schemas.openxmlformats.org/officeDocument/2006/relationships/image" Target="../media/image13.png"/><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28.xml"/><Relationship Id="rId7" Type="http://schemas.openxmlformats.org/officeDocument/2006/relationships/image" Target="../media/image13.pn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theme" Target="../theme/theme35.xml"/><Relationship Id="rId1" Type="http://schemas.openxmlformats.org/officeDocument/2006/relationships/slideLayout" Target="../slideLayouts/slideLayout129.xml"/><Relationship Id="rId4" Type="http://schemas.openxmlformats.org/officeDocument/2006/relationships/image" Target="../media/image20.png"/></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132.xml"/><Relationship Id="rId7" Type="http://schemas.openxmlformats.org/officeDocument/2006/relationships/image" Target="../media/image13.png"/><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35.xml"/><Relationship Id="rId7" Type="http://schemas.openxmlformats.org/officeDocument/2006/relationships/image" Target="../media/image13.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theme" Target="../theme/theme38.xml"/><Relationship Id="rId1" Type="http://schemas.openxmlformats.org/officeDocument/2006/relationships/slideLayout" Target="../slideLayouts/slideLayout136.xml"/><Relationship Id="rId4" Type="http://schemas.openxmlformats.org/officeDocument/2006/relationships/image" Target="../media/image20.png"/></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139.xml"/><Relationship Id="rId7" Type="http://schemas.openxmlformats.org/officeDocument/2006/relationships/image" Target="../media/image13.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142.xml"/><Relationship Id="rId7" Type="http://schemas.openxmlformats.org/officeDocument/2006/relationships/image" Target="../media/image13.pn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3" Type="http://schemas.openxmlformats.org/officeDocument/2006/relationships/slideLayout" Target="../slideLayouts/slideLayout145.xml"/><Relationship Id="rId7" Type="http://schemas.openxmlformats.org/officeDocument/2006/relationships/image" Target="../media/image15.png"/><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image" Target="../media/image14.png"/><Relationship Id="rId5" Type="http://schemas.openxmlformats.org/officeDocument/2006/relationships/theme" Target="../theme/theme41.xml"/><Relationship Id="rId4" Type="http://schemas.openxmlformats.org/officeDocument/2006/relationships/slideLayout" Target="../slideLayouts/slideLayout146.xml"/></Relationships>
</file>

<file path=ppt/slideMasters/_rels/slideMaster4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149.xml"/><Relationship Id="rId7" Type="http://schemas.openxmlformats.org/officeDocument/2006/relationships/theme" Target="../theme/theme42.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10" Type="http://schemas.openxmlformats.org/officeDocument/2006/relationships/image" Target="../media/image13.png"/><Relationship Id="rId4" Type="http://schemas.openxmlformats.org/officeDocument/2006/relationships/slideLayout" Target="../slideLayouts/slideLayout150.xml"/><Relationship Id="rId9" Type="http://schemas.openxmlformats.org/officeDocument/2006/relationships/image" Target="../media/image12.png"/></Relationships>
</file>

<file path=ppt/slideMasters/_rels/slideMaster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55.xml"/><Relationship Id="rId7" Type="http://schemas.openxmlformats.org/officeDocument/2006/relationships/image" Target="../media/image12.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image" Target="../media/image11.jpeg"/><Relationship Id="rId5" Type="http://schemas.openxmlformats.org/officeDocument/2006/relationships/theme" Target="../theme/theme43.xml"/><Relationship Id="rId4" Type="http://schemas.openxmlformats.org/officeDocument/2006/relationships/slideLayout" Target="../slideLayouts/slideLayout156.xml"/></Relationships>
</file>

<file path=ppt/slideMasters/_rels/slideMaster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59.xml"/><Relationship Id="rId7" Type="http://schemas.openxmlformats.org/officeDocument/2006/relationships/image" Target="../media/image12.png"/><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image" Target="../media/image11.jpeg"/><Relationship Id="rId5" Type="http://schemas.openxmlformats.org/officeDocument/2006/relationships/theme" Target="../theme/theme44.xml"/><Relationship Id="rId4" Type="http://schemas.openxmlformats.org/officeDocument/2006/relationships/slideLayout" Target="../slideLayouts/slideLayout160.xml"/></Relationships>
</file>

<file path=ppt/slideMasters/_rels/slideMaster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63.xml"/><Relationship Id="rId7" Type="http://schemas.openxmlformats.org/officeDocument/2006/relationships/image" Target="../media/image12.png"/><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image" Target="../media/image11.jpeg"/><Relationship Id="rId5" Type="http://schemas.openxmlformats.org/officeDocument/2006/relationships/theme" Target="../theme/theme45.xml"/><Relationship Id="rId4" Type="http://schemas.openxmlformats.org/officeDocument/2006/relationships/slideLayout" Target="../slideLayouts/slideLayout164.xml"/></Relationships>
</file>

<file path=ppt/slideMasters/_rels/slideMaster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67.xml"/><Relationship Id="rId7" Type="http://schemas.openxmlformats.org/officeDocument/2006/relationships/image" Target="../media/image12.png"/><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image" Target="../media/image11.jpeg"/><Relationship Id="rId5" Type="http://schemas.openxmlformats.org/officeDocument/2006/relationships/theme" Target="../theme/theme46.xml"/><Relationship Id="rId4" Type="http://schemas.openxmlformats.org/officeDocument/2006/relationships/slideLayout" Target="../slideLayouts/slideLayout168.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1.xml"/><Relationship Id="rId7" Type="http://schemas.openxmlformats.org/officeDocument/2006/relationships/image" Target="../media/image12.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image" Target="../media/image11.jpeg"/><Relationship Id="rId5" Type="http://schemas.openxmlformats.org/officeDocument/2006/relationships/theme" Target="../theme/theme47.xml"/><Relationship Id="rId4" Type="http://schemas.openxmlformats.org/officeDocument/2006/relationships/slideLayout" Target="../slideLayouts/slideLayout172.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75.xml"/><Relationship Id="rId7" Type="http://schemas.openxmlformats.org/officeDocument/2006/relationships/image" Target="../media/image11.jpeg"/><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theme" Target="../theme/theme48.xml"/><Relationship Id="rId5" Type="http://schemas.openxmlformats.org/officeDocument/2006/relationships/slideLayout" Target="../slideLayouts/slideLayout177.xml"/><Relationship Id="rId4" Type="http://schemas.openxmlformats.org/officeDocument/2006/relationships/slideLayout" Target="../slideLayouts/slideLayout176.xml"/><Relationship Id="rId9" Type="http://schemas.openxmlformats.org/officeDocument/2006/relationships/image" Target="../media/image13.pn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180.xml"/><Relationship Id="rId7" Type="http://schemas.openxmlformats.org/officeDocument/2006/relationships/image" Target="../media/image13.png"/><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5.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3.xml"/><Relationship Id="rId7" Type="http://schemas.openxmlformats.org/officeDocument/2006/relationships/image" Target="../media/image12.png"/><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image" Target="../media/image11.jpeg"/><Relationship Id="rId5" Type="http://schemas.openxmlformats.org/officeDocument/2006/relationships/theme" Target="../theme/theme50.xml"/><Relationship Id="rId4" Type="http://schemas.openxmlformats.org/officeDocument/2006/relationships/slideLayout" Target="../slideLayouts/slideLayout184.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7.xml"/><Relationship Id="rId7" Type="http://schemas.openxmlformats.org/officeDocument/2006/relationships/image" Target="../media/image12.png"/><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image" Target="../media/image11.jpeg"/><Relationship Id="rId5" Type="http://schemas.openxmlformats.org/officeDocument/2006/relationships/theme" Target="../theme/theme51.xml"/><Relationship Id="rId4" Type="http://schemas.openxmlformats.org/officeDocument/2006/relationships/slideLayout" Target="../slideLayouts/slideLayout188.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91.xml"/><Relationship Id="rId7" Type="http://schemas.openxmlformats.org/officeDocument/2006/relationships/image" Target="../media/image12.png"/><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image" Target="../media/image11.jpeg"/><Relationship Id="rId5" Type="http://schemas.openxmlformats.org/officeDocument/2006/relationships/theme" Target="../theme/theme52.xml"/><Relationship Id="rId4" Type="http://schemas.openxmlformats.org/officeDocument/2006/relationships/slideLayout" Target="../slideLayouts/slideLayout1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195.xml"/><Relationship Id="rId7" Type="http://schemas.openxmlformats.org/officeDocument/2006/relationships/image" Target="../media/image13.png"/><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198.xml"/><Relationship Id="rId7" Type="http://schemas.openxmlformats.org/officeDocument/2006/relationships/image" Target="../media/image13.png"/><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01.xml"/><Relationship Id="rId7" Type="http://schemas.openxmlformats.org/officeDocument/2006/relationships/image" Target="../media/image11.jpeg"/><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theme" Target="../theme/theme55.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9" Type="http://schemas.openxmlformats.org/officeDocument/2006/relationships/image" Target="../media/image1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06.xml"/><Relationship Id="rId7" Type="http://schemas.openxmlformats.org/officeDocument/2006/relationships/image" Target="../media/image12.png"/><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image" Target="../media/image11.jpeg"/><Relationship Id="rId5" Type="http://schemas.openxmlformats.org/officeDocument/2006/relationships/theme" Target="../theme/theme56.xml"/><Relationship Id="rId4" Type="http://schemas.openxmlformats.org/officeDocument/2006/relationships/slideLayout" Target="../slideLayouts/slideLayout207.xml"/></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10.xml"/><Relationship Id="rId7" Type="http://schemas.openxmlformats.org/officeDocument/2006/relationships/theme" Target="../theme/theme57.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5" Type="http://schemas.openxmlformats.org/officeDocument/2006/relationships/slideLayout" Target="../slideLayouts/slideLayout212.xml"/><Relationship Id="rId10" Type="http://schemas.openxmlformats.org/officeDocument/2006/relationships/image" Target="../media/image13.png"/><Relationship Id="rId4" Type="http://schemas.openxmlformats.org/officeDocument/2006/relationships/slideLayout" Target="../slideLayouts/slideLayout211.xml"/><Relationship Id="rId9" Type="http://schemas.openxmlformats.org/officeDocument/2006/relationships/image" Target="../media/image12.png"/></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heme" Target="../theme/theme58.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image" Target="../media/image8.png"/><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image" Target="../media/image7.jpeg"/></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5" Type="http://schemas.microsoft.com/office/2007/relationships/hdphoto" Target="../media/hdphoto1.wdp"/><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30.xml"/><Relationship Id="rId7" Type="http://schemas.openxmlformats.org/officeDocument/2006/relationships/theme" Target="../theme/theme60.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5" Type="http://schemas.openxmlformats.org/officeDocument/2006/relationships/slideLayout" Target="../slideLayouts/slideLayout232.xml"/><Relationship Id="rId10" Type="http://schemas.openxmlformats.org/officeDocument/2006/relationships/image" Target="../media/image13.png"/><Relationship Id="rId4" Type="http://schemas.openxmlformats.org/officeDocument/2006/relationships/slideLayout" Target="../slideLayouts/slideLayout231.xml"/><Relationship Id="rId9" Type="http://schemas.openxmlformats.org/officeDocument/2006/relationships/image" Target="../media/image12.png"/></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image" Target="../media/image16.png"/><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image" Target="../media/image2.png"/><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image" Target="../media/image21.png"/><Relationship Id="rId2" Type="http://schemas.openxmlformats.org/officeDocument/2006/relationships/slideLayout" Target="../slideLayouts/slideLayout248.xml"/><Relationship Id="rId16" Type="http://schemas.openxmlformats.org/officeDocument/2006/relationships/theme" Target="../theme/theme62.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s>
</file>

<file path=ppt/slideMasters/_rels/slideMaster63.xml.rels><?xml version="1.0" encoding="UTF-8" standalone="yes"?>
<Relationships xmlns="http://schemas.openxmlformats.org/package/2006/relationships"><Relationship Id="rId3" Type="http://schemas.openxmlformats.org/officeDocument/2006/relationships/slideLayout" Target="../slideLayouts/slideLayout264.xml"/><Relationship Id="rId7" Type="http://schemas.openxmlformats.org/officeDocument/2006/relationships/image" Target="../media/image13.png"/><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3" Type="http://schemas.openxmlformats.org/officeDocument/2006/relationships/slideLayout" Target="../slideLayouts/slideLayout267.xml"/><Relationship Id="rId7" Type="http://schemas.openxmlformats.org/officeDocument/2006/relationships/image" Target="../media/image13.png"/><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image" Target="../media/image13.png"/><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12.png"/><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image" Target="../media/image11.jpeg"/><Relationship Id="rId5" Type="http://schemas.openxmlformats.org/officeDocument/2006/relationships/slideLayout" Target="../slideLayouts/slideLayout272.xml"/><Relationship Id="rId10" Type="http://schemas.openxmlformats.org/officeDocument/2006/relationships/theme" Target="../theme/theme65.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21" Type="http://schemas.openxmlformats.org/officeDocument/2006/relationships/image" Target="../media/image24.png"/><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theme" Target="../theme/theme66.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image" Target="../media/image2.png"/></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theme" Target="../theme/theme67.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image" Target="../media/image2.png"/><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10" Type="http://schemas.openxmlformats.org/officeDocument/2006/relationships/slideLayout" Target="../slideLayouts/slideLayout305.xml"/><Relationship Id="rId19" Type="http://schemas.openxmlformats.org/officeDocument/2006/relationships/image" Target="../media/image24.png"/><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image" Target="../media/image1.png"/><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theme" Target="../theme/theme68.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jpe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theme" Target="../theme/theme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microsoft.com/office/2007/relationships/hdphoto" Target="../media/hdphoto1.wdp"/></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963" r:id="rId1"/>
    <p:sldLayoutId id="214748396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8"/>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54"/>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1"/>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16"/>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3"/>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5"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2"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88"/>
            <a:ext cx="12203644" cy="636587"/>
          </a:xfrm>
          <a:prstGeom prst="rect">
            <a:avLst/>
          </a:prstGeom>
          <a:noFill/>
          <a:ln w="9525">
            <a:noFill/>
            <a:miter lim="800000"/>
            <a:headEnd/>
            <a:tailEnd/>
          </a:ln>
        </p:spPr>
      </p:pic>
      <p:sp>
        <p:nvSpPr>
          <p:cNvPr id="154" name="Text Box 8"/>
          <p:cNvSpPr txBox="1">
            <a:spLocks noChangeArrowheads="1"/>
          </p:cNvSpPr>
          <p:nvPr/>
        </p:nvSpPr>
        <p:spPr bwMode="auto">
          <a:xfrm>
            <a:off x="1007798" y="6451601"/>
            <a:ext cx="2955761" cy="215394"/>
          </a:xfrm>
          <a:prstGeom prst="rect">
            <a:avLst/>
          </a:prstGeom>
          <a:noFill/>
          <a:ln>
            <a:noFill/>
          </a:ln>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4441" y="6386515"/>
            <a:ext cx="1748822"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796" y="325440"/>
            <a:ext cx="10179584" cy="871537"/>
          </a:xfrm>
          <a:prstGeom prst="rect">
            <a:avLst/>
          </a:prstGeom>
          <a:noFill/>
          <a:ln w="9525">
            <a:noFill/>
            <a:miter lim="800000"/>
            <a:headEnd/>
            <a:tailEnd/>
          </a:ln>
        </p:spPr>
        <p:txBody>
          <a:bodyPr vert="horz" wrap="square" lIns="0" tIns="47704" rIns="95410" bIns="4770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796" y="1628777"/>
            <a:ext cx="10179584" cy="4194175"/>
          </a:xfrm>
          <a:prstGeom prst="rect">
            <a:avLst/>
          </a:prstGeom>
          <a:noFill/>
          <a:ln w="9525">
            <a:noFill/>
            <a:miter lim="800000"/>
            <a:headEnd/>
            <a:tailEnd/>
          </a:ln>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1"/>
            <a:ext cx="2460207" cy="6526587"/>
          </a:xfrm>
          <a:prstGeom prst="rect">
            <a:avLst/>
          </a:prstGeom>
          <a:noFill/>
          <a:ln w="9525">
            <a:noFill/>
            <a:miter lim="800000"/>
            <a:headEnd/>
            <a:tailEnd/>
          </a:ln>
          <a:effectLst/>
        </p:spPr>
        <p:txBody>
          <a:bodyPr lIns="95404" tIns="47703" rIns="95404" bIns="47703">
            <a:spAutoFit/>
          </a:bodyPr>
          <a:lstStyle/>
          <a:p>
            <a:pPr marL="408291" indent="-408291" algn="r" eaLnBrk="0" hangingPunct="0">
              <a:lnSpc>
                <a:spcPct val="125000"/>
              </a:lnSpc>
              <a:spcBef>
                <a:spcPct val="20000"/>
              </a:spcBef>
              <a:buFont typeface="Arial" charset="0"/>
              <a:buNone/>
              <a:defRPr/>
            </a:pPr>
            <a:r>
              <a:rPr lang="zh-CN" altLang="en-US" sz="1300" dirty="0">
                <a:solidFill>
                  <a:srgbClr val="FFFFFF"/>
                </a:solidFill>
              </a:rPr>
              <a:t>英文标题</a:t>
            </a:r>
            <a:r>
              <a:rPr lang="en-US" altLang="zh-CN" sz="1300" dirty="0">
                <a:solidFill>
                  <a:srgbClr val="FFFFFF"/>
                </a:solidFill>
              </a:rPr>
              <a:t>:32-35pt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 R153 G0 B0</a:t>
            </a:r>
          </a:p>
          <a:p>
            <a:pPr marL="408291" indent="-408291" algn="r" eaLnBrk="0" hangingPunct="0">
              <a:lnSpc>
                <a:spcPct val="125000"/>
              </a:lnSpc>
              <a:spcBef>
                <a:spcPct val="20000"/>
              </a:spcBef>
              <a:buFont typeface="Arial" charset="0"/>
              <a:buNone/>
              <a:defRPr/>
            </a:pPr>
            <a:r>
              <a:rPr lang="zh-CN" altLang="en-US" sz="1300" dirty="0">
                <a:solidFill>
                  <a:srgbClr val="FFFFFF"/>
                </a:solidFill>
              </a:rPr>
              <a:t>内部使用字体 </a:t>
            </a:r>
            <a:r>
              <a:rPr lang="en-US" altLang="zh-CN" sz="1300" dirty="0">
                <a:solidFill>
                  <a:srgbClr val="FFFFFF"/>
                </a:solidFill>
              </a:rPr>
              <a:t>:</a:t>
            </a:r>
          </a:p>
          <a:p>
            <a:pPr marL="408291" indent="-408291" algn="r" eaLnBrk="0" hangingPunct="0">
              <a:lnSpc>
                <a:spcPct val="125000"/>
              </a:lnSpc>
              <a:spcBef>
                <a:spcPct val="20000"/>
              </a:spcBef>
              <a:buFont typeface="Arial" charset="0"/>
              <a:buNone/>
              <a:defRPr/>
            </a:pPr>
            <a:r>
              <a:rPr lang="en-US" altLang="zh-CN" sz="1300" dirty="0" err="1">
                <a:solidFill>
                  <a:srgbClr val="FFFFFF"/>
                </a:solidFill>
              </a:rPr>
              <a:t>FrutigerNext</a:t>
            </a:r>
            <a:r>
              <a:rPr lang="en-US" altLang="zh-CN" sz="1300" dirty="0">
                <a:solidFill>
                  <a:srgbClr val="FFFFFF"/>
                </a:solidFill>
              </a:rPr>
              <a:t> LT Medium</a:t>
            </a:r>
          </a:p>
          <a:p>
            <a:pPr marL="408291" indent="-408291" algn="r" eaLnBrk="0" hangingPunct="0">
              <a:lnSpc>
                <a:spcPct val="125000"/>
              </a:lnSpc>
              <a:spcBef>
                <a:spcPct val="20000"/>
              </a:spcBef>
              <a:buFont typeface="Arial" charset="0"/>
              <a:buNone/>
              <a:defRPr/>
            </a:pPr>
            <a:r>
              <a:rPr lang="zh-CN" altLang="en-US" sz="1300" dirty="0">
                <a:solidFill>
                  <a:srgbClr val="FFFFFF"/>
                </a:solidFill>
              </a:rPr>
              <a:t>外部使用字体 </a:t>
            </a:r>
            <a:r>
              <a:rPr lang="en-US" altLang="zh-CN" sz="1300" dirty="0">
                <a:solidFill>
                  <a:srgbClr val="FFFFFF"/>
                </a:solidFill>
              </a:rPr>
              <a:t>: Arial</a:t>
            </a:r>
          </a:p>
          <a:p>
            <a:pPr marL="408291" indent="-408291" algn="r" eaLnBrk="0" hangingPunct="0">
              <a:lnSpc>
                <a:spcPct val="75000"/>
              </a:lnSpc>
              <a:spcBef>
                <a:spcPct val="20000"/>
              </a:spcBef>
              <a:buFont typeface="Arial" charset="0"/>
              <a:buNone/>
              <a:defRPr/>
            </a:pPr>
            <a:endParaRPr lang="en-US" altLang="zh-CN"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中文标题</a:t>
            </a:r>
            <a:r>
              <a:rPr lang="en-US" altLang="zh-CN" sz="1300" dirty="0">
                <a:solidFill>
                  <a:srgbClr val="FFFFFF"/>
                </a:solidFill>
              </a:rPr>
              <a:t>:30-32pt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 R153 G0 B0</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字体</a:t>
            </a:r>
            <a:r>
              <a:rPr lang="en-US" altLang="zh-CN" sz="1300" dirty="0">
                <a:solidFill>
                  <a:srgbClr val="FFFFFF"/>
                </a:solidFill>
              </a:rPr>
              <a:t>:</a:t>
            </a:r>
            <a:r>
              <a:rPr lang="zh-CN" altLang="en-US" sz="1300" dirty="0">
                <a:solidFill>
                  <a:srgbClr val="FFFFFF"/>
                </a:solidFill>
              </a:rPr>
              <a:t>黑体</a:t>
            </a: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英文正文</a:t>
            </a:r>
            <a:r>
              <a:rPr lang="en-US" altLang="zh-CN" sz="1300" dirty="0">
                <a:solidFill>
                  <a:srgbClr val="FFFFFF"/>
                </a:solidFill>
              </a:rPr>
              <a:t>:20-22pt</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子目录 </a:t>
            </a:r>
            <a:r>
              <a:rPr lang="en-US" altLang="zh-CN" sz="1300" dirty="0">
                <a:solidFill>
                  <a:srgbClr val="FFFFFF"/>
                </a:solidFill>
              </a:rPr>
              <a:t>(2-5</a:t>
            </a:r>
            <a:r>
              <a:rPr lang="zh-CN" altLang="en-US" sz="1300" dirty="0">
                <a:solidFill>
                  <a:srgbClr val="FFFFFF"/>
                </a:solidFill>
              </a:rPr>
              <a:t>级</a:t>
            </a:r>
            <a:r>
              <a:rPr lang="en-US" altLang="zh-CN" sz="1300" dirty="0">
                <a:solidFill>
                  <a:srgbClr val="FFFFFF"/>
                </a:solidFill>
              </a:rPr>
              <a:t>) :18pt  </a:t>
            </a: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a:t>
            </a:r>
            <a:r>
              <a:rPr lang="zh-CN" altLang="en-US" sz="1300" dirty="0">
                <a:solidFill>
                  <a:srgbClr val="FFFFFF"/>
                </a:solidFill>
              </a:rPr>
              <a:t>黑色</a:t>
            </a:r>
          </a:p>
          <a:p>
            <a:pPr marL="408291" indent="-408291" algn="r" eaLnBrk="0" hangingPunct="0">
              <a:lnSpc>
                <a:spcPct val="125000"/>
              </a:lnSpc>
              <a:spcBef>
                <a:spcPct val="20000"/>
              </a:spcBef>
              <a:buFont typeface="Arial" charset="0"/>
              <a:buNone/>
              <a:defRPr/>
            </a:pPr>
            <a:r>
              <a:rPr lang="zh-CN" altLang="en-US" sz="1300" dirty="0">
                <a:solidFill>
                  <a:srgbClr val="FFFFFF"/>
                </a:solidFill>
              </a:rPr>
              <a:t>内部使用字体 </a:t>
            </a:r>
            <a:r>
              <a:rPr lang="en-US" altLang="zh-CN" sz="1300" dirty="0">
                <a:solidFill>
                  <a:srgbClr val="FFFFFF"/>
                </a:solidFill>
              </a:rPr>
              <a:t>:</a:t>
            </a:r>
          </a:p>
          <a:p>
            <a:pPr marL="408291" indent="-408291" algn="r" eaLnBrk="0" hangingPunct="0">
              <a:lnSpc>
                <a:spcPct val="125000"/>
              </a:lnSpc>
              <a:spcBef>
                <a:spcPct val="20000"/>
              </a:spcBef>
              <a:buFont typeface="Arial" charset="0"/>
              <a:buNone/>
              <a:defRPr/>
            </a:pPr>
            <a:r>
              <a:rPr lang="en-US" altLang="zh-CN" sz="1300" dirty="0" err="1">
                <a:solidFill>
                  <a:srgbClr val="FFFFFF"/>
                </a:solidFill>
              </a:rPr>
              <a:t>FrutigerNext</a:t>
            </a:r>
            <a:r>
              <a:rPr lang="en-US" altLang="zh-CN" sz="1300" dirty="0">
                <a:solidFill>
                  <a:srgbClr val="FFFFFF"/>
                </a:solidFill>
              </a:rPr>
              <a:t> LT Regular</a:t>
            </a:r>
          </a:p>
          <a:p>
            <a:pPr marL="408291" indent="-408291" algn="r" eaLnBrk="0" hangingPunct="0">
              <a:lnSpc>
                <a:spcPct val="125000"/>
              </a:lnSpc>
              <a:spcBef>
                <a:spcPct val="20000"/>
              </a:spcBef>
              <a:buFont typeface="Arial" charset="0"/>
              <a:buNone/>
              <a:defRPr/>
            </a:pPr>
            <a:r>
              <a:rPr lang="zh-CN" altLang="en-US" sz="1300" dirty="0">
                <a:solidFill>
                  <a:srgbClr val="FFFFFF"/>
                </a:solidFill>
              </a:rPr>
              <a:t>外部使用字体 </a:t>
            </a:r>
            <a:r>
              <a:rPr lang="en-US" altLang="zh-CN" sz="1300" dirty="0">
                <a:solidFill>
                  <a:srgbClr val="FFFFFF"/>
                </a:solidFill>
              </a:rPr>
              <a:t>: Arial</a:t>
            </a:r>
          </a:p>
          <a:p>
            <a:pPr marL="408291" indent="-408291" algn="r" eaLnBrk="0" hangingPunct="0">
              <a:lnSpc>
                <a:spcPct val="75000"/>
              </a:lnSpc>
              <a:spcBef>
                <a:spcPct val="20000"/>
              </a:spcBef>
              <a:buFont typeface="Arial" charset="0"/>
              <a:buNone/>
              <a:defRPr/>
            </a:pPr>
            <a:endParaRPr lang="en-US" altLang="zh-CN"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中文正文</a:t>
            </a:r>
            <a:r>
              <a:rPr lang="en-US" altLang="zh-CN" sz="1300" dirty="0">
                <a:solidFill>
                  <a:srgbClr val="FFFFFF"/>
                </a:solidFill>
              </a:rPr>
              <a:t>:18-20pt</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子目录</a:t>
            </a:r>
            <a:r>
              <a:rPr lang="en-US" altLang="zh-CN" sz="1300" dirty="0">
                <a:solidFill>
                  <a:srgbClr val="FFFFFF"/>
                </a:solidFill>
              </a:rPr>
              <a:t>(2-5</a:t>
            </a:r>
            <a:r>
              <a:rPr lang="zh-CN" altLang="en-US" sz="1300" dirty="0">
                <a:solidFill>
                  <a:srgbClr val="FFFFFF"/>
                </a:solidFill>
              </a:rPr>
              <a:t>级</a:t>
            </a:r>
            <a:r>
              <a:rPr lang="en-US" altLang="zh-CN" sz="1300" dirty="0">
                <a:solidFill>
                  <a:srgbClr val="FFFFFF"/>
                </a:solidFill>
              </a:rPr>
              <a:t>):18pt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a:t>
            </a:r>
            <a:r>
              <a:rPr lang="zh-CN" altLang="en-US" sz="1300" dirty="0">
                <a:solidFill>
                  <a:srgbClr val="FFFFFF"/>
                </a:solidFill>
              </a:rPr>
              <a:t>黑色</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字体</a:t>
            </a:r>
            <a:r>
              <a:rPr lang="en-US" altLang="zh-CN" sz="1300" dirty="0">
                <a:solidFill>
                  <a:srgbClr val="FFFFFF"/>
                </a:solidFill>
              </a:rPr>
              <a:t>:</a:t>
            </a:r>
            <a:r>
              <a:rPr lang="zh-CN" altLang="en-US" sz="1300" dirty="0">
                <a:solidFill>
                  <a:srgbClr val="FFFFFF"/>
                </a:solidFill>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sp>
        <p:nvSpPr>
          <p:cNvPr id="10251" name="Rectangle 83"/>
          <p:cNvSpPr>
            <a:spLocks noChangeArrowheads="1"/>
          </p:cNvSpPr>
          <p:nvPr/>
        </p:nvSpPr>
        <p:spPr bwMode="auto">
          <a:xfrm>
            <a:off x="12339150" y="1341438"/>
            <a:ext cx="1590031" cy="1816388"/>
          </a:xfrm>
          <a:prstGeom prst="rect">
            <a:avLst/>
          </a:prstGeom>
          <a:noFill/>
          <a:ln w="9525">
            <a:noFill/>
            <a:miter lim="800000"/>
            <a:headEnd/>
            <a:tailEnd/>
          </a:ln>
          <a:effectLst/>
        </p:spPr>
        <p:txBody>
          <a:bodyPr lIns="95404" tIns="47703" rIns="95404" bIns="47703">
            <a:spAutoFit/>
          </a:bodyPr>
          <a:lstStyle/>
          <a:p>
            <a:pPr eaLnBrk="0" hangingPunct="0">
              <a:lnSpc>
                <a:spcPct val="120000"/>
              </a:lnSpc>
              <a:spcBef>
                <a:spcPct val="20000"/>
              </a:spcBef>
              <a:buFont typeface="Arial" charset="0"/>
              <a:buNone/>
              <a:defRPr/>
            </a:pPr>
            <a:r>
              <a:rPr lang="zh-CN" altLang="en-US" sz="1300">
                <a:solidFill>
                  <a:srgbClr val="FFFFFF"/>
                </a:solidFill>
              </a:rPr>
              <a:t>配色参考方案：</a:t>
            </a:r>
          </a:p>
          <a:p>
            <a:pPr eaLnBrk="0" hangingPunct="0">
              <a:lnSpc>
                <a:spcPct val="120000"/>
              </a:lnSpc>
              <a:spcBef>
                <a:spcPct val="20000"/>
              </a:spcBef>
              <a:buFont typeface="Arial" charset="0"/>
              <a:buNone/>
              <a:defRPr/>
            </a:pPr>
            <a:r>
              <a:rPr lang="zh-CN" altLang="en-US" sz="1300">
                <a:solidFill>
                  <a:srgbClr val="FFFFFF"/>
                </a:solidFill>
              </a:rPr>
              <a:t>建议同一页面内不超过四种颜色，以下是</a:t>
            </a:r>
            <a:r>
              <a:rPr lang="en-US" altLang="zh-CN" sz="1300">
                <a:solidFill>
                  <a:srgbClr val="FFFFFF"/>
                </a:solidFill>
              </a:rPr>
              <a:t>13</a:t>
            </a:r>
            <a:r>
              <a:rPr lang="zh-CN" altLang="en-US" sz="1300">
                <a:solidFill>
                  <a:srgbClr val="FFFFFF"/>
                </a:solidFill>
              </a:rPr>
              <a:t>组配色方案，同一页面内只选择一组使用。（仅供参考）</a:t>
            </a:r>
          </a:p>
        </p:txBody>
      </p:sp>
      <p:sp>
        <p:nvSpPr>
          <p:cNvPr id="10252" name="Rectangle 84"/>
          <p:cNvSpPr>
            <a:spLocks noChangeArrowheads="1"/>
          </p:cNvSpPr>
          <p:nvPr/>
        </p:nvSpPr>
        <p:spPr bwMode="auto">
          <a:xfrm>
            <a:off x="12339146" y="7940"/>
            <a:ext cx="1494756" cy="816346"/>
          </a:xfrm>
          <a:prstGeom prst="rect">
            <a:avLst/>
          </a:prstGeom>
          <a:noFill/>
          <a:ln w="9525">
            <a:noFill/>
            <a:miter lim="800000"/>
            <a:headEnd/>
            <a:tailEnd/>
          </a:ln>
          <a:effectLst/>
        </p:spPr>
        <p:txBody>
          <a:bodyPr lIns="95404" tIns="47703" rIns="95404" bIns="47703">
            <a:spAutoFit/>
          </a:bodyPr>
          <a:lstStyle/>
          <a:p>
            <a:pPr>
              <a:lnSpc>
                <a:spcPct val="120000"/>
              </a:lnSpc>
              <a:buClr>
                <a:srgbClr val="777777"/>
              </a:buClr>
              <a:buSzPct val="60000"/>
              <a:buFont typeface="Wingdings" pitchFamily="2" charset="2"/>
              <a:buNone/>
              <a:defRPr/>
            </a:pPr>
            <a:r>
              <a:rPr lang="zh-CN" altLang="en-US" sz="1300">
                <a:solidFill>
                  <a:srgbClr val="FFFFFF"/>
                </a:solidFill>
              </a:rPr>
              <a:t>客户或者合作伙伴的标志放在右上角</a:t>
            </a:r>
            <a:r>
              <a:rPr lang="en-US" altLang="zh-CN" sz="1300">
                <a:solidFill>
                  <a:srgbClr val="FFFFFF"/>
                </a:solidFill>
              </a:rPr>
              <a:t>.</a:t>
            </a:r>
            <a:endParaRPr lang="zh-CN" altLang="en-US" sz="1300">
              <a:solidFill>
                <a:srgbClr val="FFFFFF"/>
              </a:solidFill>
            </a:endParaRPr>
          </a:p>
        </p:txBody>
      </p:sp>
      <p:sp>
        <p:nvSpPr>
          <p:cNvPr id="6149" name="Rectangle 5"/>
          <p:cNvSpPr>
            <a:spLocks noChangeArrowheads="1"/>
          </p:cNvSpPr>
          <p:nvPr/>
        </p:nvSpPr>
        <p:spPr bwMode="auto">
          <a:xfrm>
            <a:off x="8483693" y="6489700"/>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400">
                <a:solidFill>
                  <a:srgbClr val="000000"/>
                </a:solidFill>
                <a:latin typeface="FrutigerNext LT Bold" pitchFamily="34" charset="0"/>
                <a:ea typeface="ＭＳ Ｐゴシック" pitchFamily="34" charset="-128"/>
              </a:rPr>
              <a:t>Page </a:t>
            </a:r>
            <a:fld id="{52A5D625-72FF-4364-B088-B7F11232586A}" type="slidenum">
              <a:rPr lang="de-DE" altLang="zh-CN" sz="14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0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6382" y="6463221"/>
            <a:ext cx="2500895" cy="184623"/>
          </a:xfrm>
          <a:prstGeom prst="rect">
            <a:avLst/>
          </a:prstGeom>
          <a:noFill/>
          <a:ln w="9525" algn="ctr">
            <a:noFill/>
            <a:miter lim="800000"/>
            <a:headEnd/>
            <a:tailEnd/>
          </a:ln>
          <a:effectLst/>
        </p:spPr>
        <p:txBody>
          <a:bodyPr wrap="none" lIns="95354" tIns="0" rIns="95354"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4570"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88"/>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798" y="6451601"/>
            <a:ext cx="2955761" cy="21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4441" y="6386516"/>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704" rIns="95410" bIns="4770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8"/>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2"/>
            <a:ext cx="2460207" cy="652658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英文标题</a:t>
            </a:r>
            <a:r>
              <a:rPr lang="en-US" altLang="zh-CN" sz="1300">
                <a:solidFill>
                  <a:srgbClr val="FFFFFF"/>
                </a:solidFill>
                <a:ea typeface="宋体" pitchFamily="2" charset="-122"/>
              </a:rPr>
              <a:t>:32-35pt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Medium</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中文标题</a:t>
            </a:r>
            <a:r>
              <a:rPr lang="en-US" altLang="zh-CN" sz="1300">
                <a:solidFill>
                  <a:srgbClr val="FFFFFF"/>
                </a:solidFill>
                <a:ea typeface="宋体" pitchFamily="2" charset="-122"/>
              </a:rPr>
              <a:t>:30-32pt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黑体</a:t>
            </a: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英文正文</a:t>
            </a:r>
            <a:r>
              <a:rPr lang="en-US" altLang="zh-CN" sz="1300">
                <a:solidFill>
                  <a:srgbClr val="FFFFFF"/>
                </a:solidFill>
                <a:ea typeface="宋体" pitchFamily="2" charset="-122"/>
              </a:rPr>
              <a:t>:20-22pt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 </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 :18pt  </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Regular</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中文正文</a:t>
            </a:r>
            <a:r>
              <a:rPr lang="en-US" altLang="zh-CN" sz="1300">
                <a:solidFill>
                  <a:srgbClr val="FFFFFF"/>
                </a:solidFill>
                <a:ea typeface="宋体" pitchFamily="2" charset="-122"/>
              </a:rPr>
              <a:t>:18-20pt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):18pt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细黑体</a:t>
            </a:r>
            <a:r>
              <a:rPr lang="zh-CN" altLang="en-US" sz="13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29"/>
              <a:ext cx="579" cy="26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sz="2100">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sp>
        <p:nvSpPr>
          <p:cNvPr id="10251" name="Rectangle 83"/>
          <p:cNvSpPr>
            <a:spLocks noChangeArrowheads="1"/>
          </p:cNvSpPr>
          <p:nvPr/>
        </p:nvSpPr>
        <p:spPr bwMode="auto">
          <a:xfrm>
            <a:off x="12339152" y="1341438"/>
            <a:ext cx="1590031" cy="18163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建议同一页面内不超过四种颜色，以下是</a:t>
            </a:r>
            <a:r>
              <a:rPr lang="en-US" altLang="zh-CN" sz="1300">
                <a:solidFill>
                  <a:srgbClr val="FFFFFF"/>
                </a:solidFill>
                <a:ea typeface="宋体" pitchFamily="2" charset="-122"/>
              </a:rPr>
              <a:t>13</a:t>
            </a:r>
            <a:r>
              <a:rPr lang="zh-CN" altLang="en-US" sz="13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41"/>
            <a:ext cx="1494756" cy="81634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a:lnSpc>
                <a:spcPct val="120000"/>
              </a:lnSpc>
              <a:buClr>
                <a:srgbClr val="777777"/>
              </a:buClr>
              <a:buSzPct val="60000"/>
              <a:buFont typeface="Wingdings" pitchFamily="2" charset="2"/>
              <a:buNone/>
            </a:pPr>
            <a:r>
              <a:rPr lang="zh-CN" altLang="en-US" sz="1300">
                <a:solidFill>
                  <a:srgbClr val="FFFFFF"/>
                </a:solidFill>
                <a:ea typeface="宋体" pitchFamily="2" charset="-122"/>
              </a:rPr>
              <a:t>客户或者合作伙伴的标志放在右上角</a:t>
            </a:r>
            <a:r>
              <a:rPr lang="en-US" altLang="zh-CN" sz="1300">
                <a:solidFill>
                  <a:srgbClr val="FFFFFF"/>
                </a:solidFill>
                <a:ea typeface="宋体" pitchFamily="2" charset="-122"/>
              </a:rPr>
              <a:t>.</a:t>
            </a:r>
            <a:endParaRPr lang="zh-CN" altLang="en-US" sz="1300">
              <a:solidFill>
                <a:srgbClr val="FFFFFF"/>
              </a:solidFill>
              <a:ea typeface="宋体" pitchFamily="2" charset="-122"/>
            </a:endParaRPr>
          </a:p>
        </p:txBody>
      </p:sp>
      <p:sp>
        <p:nvSpPr>
          <p:cNvPr id="79" name="Rectangle 21"/>
          <p:cNvSpPr>
            <a:spLocks noChangeArrowheads="1"/>
          </p:cNvSpPr>
          <p:nvPr/>
        </p:nvSpPr>
        <p:spPr bwMode="auto">
          <a:xfrm>
            <a:off x="5048941" y="6465937"/>
            <a:ext cx="1785955" cy="215394"/>
          </a:xfrm>
          <a:prstGeom prst="rect">
            <a:avLst/>
          </a:prstGeom>
          <a:noFill/>
          <a:ln w="9525" algn="ctr">
            <a:noFill/>
            <a:miter lim="800000"/>
            <a:headEnd/>
            <a:tailEnd/>
          </a:ln>
          <a:effectLst/>
        </p:spPr>
        <p:txBody>
          <a:bodyPr wrap="none" lIns="95354" tIns="0" rIns="95354" bIns="0">
            <a:spAutoFit/>
          </a:bodyPr>
          <a:lstStyle/>
          <a:p>
            <a:pPr defTabSz="954570" eaLnBrk="0" hangingPunct="0">
              <a:defRPr/>
            </a:pPr>
            <a:r>
              <a:rPr lang="en-US" altLang="zh-CN" sz="1400" dirty="0" smtClean="0">
                <a:solidFill>
                  <a:srgbClr val="000000"/>
                </a:solidFill>
                <a:latin typeface="FrutigerNext LT Medium"/>
                <a:ea typeface="华文细黑"/>
              </a:rPr>
              <a:t>Huawei Confidential</a:t>
            </a:r>
            <a:endParaRPr lang="en-US" altLang="zh-CN" sz="14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4"/>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400" dirty="0" smtClean="0">
                <a:solidFill>
                  <a:srgbClr val="000000"/>
                </a:solidFill>
                <a:latin typeface="FrutigerNext LT Bold" pitchFamily="34" charset="0"/>
                <a:ea typeface="MS PGothic" pitchFamily="34" charset="-128"/>
              </a:rPr>
              <a:t> </a:t>
            </a:r>
            <a:fld id="{A4C34F22-587E-473D-9099-376F4F013A30}" type="slidenum">
              <a:rPr lang="de-DE" altLang="zh-CN" sz="1400">
                <a:solidFill>
                  <a:srgbClr val="000000"/>
                </a:solidFill>
                <a:latin typeface="FrutigerNext LT Bold" pitchFamily="34" charset="0"/>
                <a:ea typeface="MS PGothic" pitchFamily="34" charset="-128"/>
              </a:rPr>
              <a:pPr eaLnBrk="0" hangingPunct="0">
                <a:lnSpc>
                  <a:spcPct val="85000"/>
                </a:lnSpc>
              </a:pPr>
              <a:t>‹#›</a:t>
            </a:fld>
            <a:endParaRPr lang="en-GB" altLang="zh-CN" sz="14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07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lt"/>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lt"/>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lt"/>
          <a:ea typeface="+mn-ea"/>
          <a:cs typeface="+mn-cs"/>
        </a:defRPr>
      </a:lvl4pPr>
      <a:lvl5pPr marL="2449746" indent="-272194" algn="l" rtl="0" eaLnBrk="0" fontAlgn="base" hangingPunct="0">
        <a:lnSpc>
          <a:spcPct val="140000"/>
        </a:lnSpc>
        <a:spcBef>
          <a:spcPct val="0"/>
        </a:spcBef>
        <a:spcAft>
          <a:spcPct val="0"/>
        </a:spcAft>
        <a:buFont typeface="Arial" pitchFamily="34" charset="0"/>
        <a:buChar char="~"/>
        <a:defRPr sz="1400">
          <a:solidFill>
            <a:schemeClr val="tx1"/>
          </a:solidFill>
          <a:latin typeface="+mn-lt"/>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63555" name="Rectangle 3"/>
          <p:cNvSpPr>
            <a:spLocks noChangeArrowheads="1"/>
          </p:cNvSpPr>
          <p:nvPr/>
        </p:nvSpPr>
        <p:spPr bwMode="auto">
          <a:xfrm>
            <a:off x="-2460622" y="528666"/>
            <a:ext cx="2460625" cy="5307012"/>
          </a:xfrm>
          <a:prstGeom prst="rect">
            <a:avLst/>
          </a:prstGeom>
          <a:noFill/>
          <a:ln w="9525">
            <a:noFill/>
            <a:miter lim="800000"/>
            <a:headEnd/>
            <a:tailEnd/>
          </a:ln>
          <a:effectLst/>
        </p:spPr>
        <p:txBody>
          <a:bodyPr lIns="87650" tIns="43827" rIns="87650" bIns="43827"/>
          <a:lstStyle/>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英文标题</a:t>
            </a:r>
            <a:r>
              <a:rPr lang="en-US" altLang="zh-CN" sz="1200" dirty="0">
                <a:solidFill>
                  <a:srgbClr val="FFFFFF"/>
                </a:solidFill>
                <a:latin typeface="微软雅黑" pitchFamily="34" charset="-122"/>
                <a:ea typeface="微软雅黑" pitchFamily="34" charset="-122"/>
              </a:rPr>
              <a:t>:32-35pt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 R153 G0 B0</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内部使用字体 </a:t>
            </a:r>
            <a:r>
              <a:rPr lang="en-US" altLang="zh-CN" sz="1200" dirty="0">
                <a:solidFill>
                  <a:srgbClr val="FFFFFF"/>
                </a:solidFill>
                <a:latin typeface="微软雅黑" pitchFamily="34" charset="-122"/>
                <a:ea typeface="微软雅黑" pitchFamily="34" charset="-122"/>
              </a:rPr>
              <a:t>:</a:t>
            </a:r>
          </a:p>
          <a:p>
            <a:pPr algn="r" defTabSz="876391">
              <a:lnSpc>
                <a:spcPct val="125000"/>
              </a:lnSpc>
              <a:buClr>
                <a:srgbClr val="990000"/>
              </a:buClr>
              <a:buFont typeface="Wingdings" pitchFamily="2" charset="2"/>
              <a:buNone/>
              <a:defRPr/>
            </a:pPr>
            <a:r>
              <a:rPr lang="en-US" altLang="zh-CN" sz="1200" dirty="0" err="1">
                <a:solidFill>
                  <a:srgbClr val="FFFFFF"/>
                </a:solidFill>
                <a:latin typeface="微软雅黑" pitchFamily="34" charset="-122"/>
                <a:ea typeface="微软雅黑" pitchFamily="34" charset="-122"/>
              </a:rPr>
              <a:t>FrutigerNext</a:t>
            </a:r>
            <a:r>
              <a:rPr lang="en-US" altLang="zh-CN" sz="1200" dirty="0">
                <a:solidFill>
                  <a:srgbClr val="FFFFFF"/>
                </a:solidFill>
                <a:latin typeface="微软雅黑" pitchFamily="34" charset="-122"/>
                <a:ea typeface="微软雅黑" pitchFamily="34" charset="-122"/>
              </a:rPr>
              <a:t> LT Medium</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外部使用字体 </a:t>
            </a:r>
            <a:r>
              <a:rPr lang="en-US" altLang="zh-CN" sz="1200" dirty="0">
                <a:solidFill>
                  <a:srgbClr val="FFFFFF"/>
                </a:solidFill>
                <a:latin typeface="微软雅黑" pitchFamily="34" charset="-122"/>
                <a:ea typeface="微软雅黑" pitchFamily="34" charset="-122"/>
              </a:rPr>
              <a:t>: Arial</a:t>
            </a:r>
          </a:p>
          <a:p>
            <a:pPr algn="r" defTabSz="876391">
              <a:lnSpc>
                <a:spcPct val="7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中文标题</a:t>
            </a:r>
            <a:r>
              <a:rPr lang="en-US" altLang="zh-CN" sz="1200" dirty="0">
                <a:solidFill>
                  <a:srgbClr val="FFFFFF"/>
                </a:solidFill>
                <a:latin typeface="微软雅黑" pitchFamily="34" charset="-122"/>
                <a:ea typeface="微软雅黑" pitchFamily="34" charset="-122"/>
              </a:rPr>
              <a:t>:30-32pt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 R153 G0 B0</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字体</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黑体</a:t>
            </a: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英文正文</a:t>
            </a:r>
            <a:r>
              <a:rPr lang="en-US" altLang="zh-CN" sz="1200" dirty="0">
                <a:solidFill>
                  <a:srgbClr val="FFFFFF"/>
                </a:solidFill>
                <a:latin typeface="微软雅黑" pitchFamily="34" charset="-122"/>
                <a:ea typeface="微软雅黑" pitchFamily="34" charset="-122"/>
              </a:rPr>
              <a:t>:20-22pt</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子目录 </a:t>
            </a:r>
            <a:r>
              <a:rPr lang="en-US" altLang="zh-CN" sz="1200" dirty="0">
                <a:solidFill>
                  <a:srgbClr val="FFFFFF"/>
                </a:solidFill>
                <a:latin typeface="微软雅黑" pitchFamily="34" charset="-122"/>
                <a:ea typeface="微软雅黑" pitchFamily="34" charset="-122"/>
              </a:rPr>
              <a:t>(2-5</a:t>
            </a:r>
            <a:r>
              <a:rPr lang="zh-CN" altLang="en-US" sz="1200" dirty="0">
                <a:solidFill>
                  <a:srgbClr val="FFFFFF"/>
                </a:solidFill>
                <a:latin typeface="微软雅黑" pitchFamily="34" charset="-122"/>
                <a:ea typeface="微软雅黑" pitchFamily="34" charset="-122"/>
              </a:rPr>
              <a:t>级</a:t>
            </a:r>
            <a:r>
              <a:rPr lang="en-US" altLang="zh-CN" sz="1200" dirty="0">
                <a:solidFill>
                  <a:srgbClr val="FFFFFF"/>
                </a:solidFill>
                <a:latin typeface="微软雅黑" pitchFamily="34" charset="-122"/>
                <a:ea typeface="微软雅黑" pitchFamily="34" charset="-122"/>
              </a:rPr>
              <a:t>) :18pt  </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黑色</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内部使用字体 </a:t>
            </a:r>
            <a:r>
              <a:rPr lang="en-US" altLang="zh-CN" sz="1200" dirty="0">
                <a:solidFill>
                  <a:srgbClr val="FFFFFF"/>
                </a:solidFill>
                <a:latin typeface="微软雅黑" pitchFamily="34" charset="-122"/>
                <a:ea typeface="微软雅黑" pitchFamily="34" charset="-122"/>
              </a:rPr>
              <a:t>:</a:t>
            </a:r>
          </a:p>
          <a:p>
            <a:pPr algn="r" defTabSz="876391">
              <a:lnSpc>
                <a:spcPct val="125000"/>
              </a:lnSpc>
              <a:buClr>
                <a:srgbClr val="990000"/>
              </a:buClr>
              <a:buFont typeface="Wingdings" pitchFamily="2" charset="2"/>
              <a:buNone/>
              <a:defRPr/>
            </a:pPr>
            <a:r>
              <a:rPr lang="en-US" altLang="zh-CN" sz="1200" dirty="0" err="1">
                <a:solidFill>
                  <a:srgbClr val="FFFFFF"/>
                </a:solidFill>
                <a:latin typeface="微软雅黑" pitchFamily="34" charset="-122"/>
                <a:ea typeface="微软雅黑" pitchFamily="34" charset="-122"/>
              </a:rPr>
              <a:t>FrutigerNext</a:t>
            </a:r>
            <a:r>
              <a:rPr lang="en-US" altLang="zh-CN" sz="1200" dirty="0">
                <a:solidFill>
                  <a:srgbClr val="FFFFFF"/>
                </a:solidFill>
                <a:latin typeface="微软雅黑" pitchFamily="34" charset="-122"/>
                <a:ea typeface="微软雅黑" pitchFamily="34" charset="-122"/>
              </a:rPr>
              <a:t> LT Regular</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外部使用字体 </a:t>
            </a:r>
            <a:r>
              <a:rPr lang="en-US" altLang="zh-CN" sz="1200" dirty="0">
                <a:solidFill>
                  <a:srgbClr val="FFFFFF"/>
                </a:solidFill>
                <a:latin typeface="微软雅黑" pitchFamily="34" charset="-122"/>
                <a:ea typeface="微软雅黑" pitchFamily="34" charset="-122"/>
              </a:rPr>
              <a:t>: Arial</a:t>
            </a:r>
          </a:p>
          <a:p>
            <a:pPr algn="r" defTabSz="876391">
              <a:lnSpc>
                <a:spcPct val="7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中文正文</a:t>
            </a:r>
            <a:r>
              <a:rPr lang="en-US" altLang="zh-CN" sz="1200" dirty="0">
                <a:solidFill>
                  <a:srgbClr val="FFFFFF"/>
                </a:solidFill>
                <a:latin typeface="微软雅黑" pitchFamily="34" charset="-122"/>
                <a:ea typeface="微软雅黑" pitchFamily="34" charset="-122"/>
              </a:rPr>
              <a:t>:18-20pt</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子目录</a:t>
            </a:r>
            <a:r>
              <a:rPr lang="en-US" altLang="zh-CN" sz="1200" dirty="0">
                <a:solidFill>
                  <a:srgbClr val="FFFFFF"/>
                </a:solidFill>
                <a:latin typeface="微软雅黑" pitchFamily="34" charset="-122"/>
                <a:ea typeface="微软雅黑" pitchFamily="34" charset="-122"/>
              </a:rPr>
              <a:t>(2-5</a:t>
            </a:r>
            <a:r>
              <a:rPr lang="zh-CN" altLang="en-US" sz="1200" dirty="0">
                <a:solidFill>
                  <a:srgbClr val="FFFFFF"/>
                </a:solidFill>
                <a:latin typeface="微软雅黑" pitchFamily="34" charset="-122"/>
                <a:ea typeface="微软雅黑" pitchFamily="34" charset="-122"/>
              </a:rPr>
              <a:t>级</a:t>
            </a:r>
            <a:r>
              <a:rPr lang="en-US" altLang="zh-CN" sz="1200" dirty="0">
                <a:solidFill>
                  <a:srgbClr val="FFFFFF"/>
                </a:solidFill>
                <a:latin typeface="微软雅黑" pitchFamily="34" charset="-122"/>
                <a:ea typeface="微软雅黑" pitchFamily="34" charset="-122"/>
              </a:rPr>
              <a:t>):18pt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黑色</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字体</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细黑体 </a:t>
            </a: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080808"/>
              </a:solidFill>
              <a:latin typeface="微软雅黑" pitchFamily="34" charset="-122"/>
              <a:ea typeface="微软雅黑" pitchFamily="34" charset="-122"/>
            </a:endParaRPr>
          </a:p>
        </p:txBody>
      </p:sp>
      <p:sp>
        <p:nvSpPr>
          <p:cNvPr id="663556" name="Rectangle 4"/>
          <p:cNvSpPr>
            <a:spLocks noChangeArrowheads="1"/>
          </p:cNvSpPr>
          <p:nvPr/>
        </p:nvSpPr>
        <p:spPr bwMode="auto">
          <a:xfrm>
            <a:off x="12361864" y="5444805"/>
            <a:ext cx="1225550" cy="322922"/>
          </a:xfrm>
          <a:prstGeom prst="rect">
            <a:avLst/>
          </a:prstGeom>
          <a:solidFill>
            <a:schemeClr val="bg1"/>
          </a:solidFill>
          <a:ln w="9525" algn="ctr">
            <a:noFill/>
            <a:miter lim="800000"/>
            <a:headEnd/>
            <a:tailEnd/>
          </a:ln>
          <a:effectLst/>
        </p:spPr>
        <p:txBody>
          <a:bodyPr lIns="91270" tIns="45634" rIns="91270" bIns="45634" anchor="ctr">
            <a:spAutoFit/>
          </a:bodyP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nvGrpSpPr>
          <p:cNvPr id="2" name="Group 5"/>
          <p:cNvGrpSpPr>
            <a:grpSpLocks/>
          </p:cNvGrpSpPr>
          <p:nvPr/>
        </p:nvGrpSpPr>
        <p:grpSpPr bwMode="auto">
          <a:xfrm>
            <a:off x="12473013" y="5278466"/>
            <a:ext cx="987425" cy="184150"/>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3" name="Group 10"/>
          <p:cNvGrpSpPr>
            <a:grpSpLocks/>
          </p:cNvGrpSpPr>
          <p:nvPr/>
        </p:nvGrpSpPr>
        <p:grpSpPr bwMode="auto">
          <a:xfrm>
            <a:off x="12473013" y="6203990"/>
            <a:ext cx="987425"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4" name="Group 15"/>
          <p:cNvGrpSpPr>
            <a:grpSpLocks/>
          </p:cNvGrpSpPr>
          <p:nvPr/>
        </p:nvGrpSpPr>
        <p:grpSpPr bwMode="auto">
          <a:xfrm>
            <a:off x="12473013" y="6450017"/>
            <a:ext cx="987425" cy="182562"/>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5" name="Group 20"/>
          <p:cNvGrpSpPr>
            <a:grpSpLocks/>
          </p:cNvGrpSpPr>
          <p:nvPr/>
        </p:nvGrpSpPr>
        <p:grpSpPr bwMode="auto">
          <a:xfrm>
            <a:off x="12473013" y="5527714"/>
            <a:ext cx="987425"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6" name="Group 25"/>
          <p:cNvGrpSpPr>
            <a:grpSpLocks/>
          </p:cNvGrpSpPr>
          <p:nvPr/>
        </p:nvGrpSpPr>
        <p:grpSpPr bwMode="auto">
          <a:xfrm>
            <a:off x="12473013" y="5957891"/>
            <a:ext cx="987425" cy="182562"/>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7" name="Group 30"/>
          <p:cNvGrpSpPr>
            <a:grpSpLocks/>
          </p:cNvGrpSpPr>
          <p:nvPr/>
        </p:nvGrpSpPr>
        <p:grpSpPr bwMode="auto">
          <a:xfrm>
            <a:off x="12473013" y="6697663"/>
            <a:ext cx="987425" cy="182562"/>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8" name="Group 35"/>
          <p:cNvGrpSpPr>
            <a:grpSpLocks/>
          </p:cNvGrpSpPr>
          <p:nvPr/>
        </p:nvGrpSpPr>
        <p:grpSpPr bwMode="auto">
          <a:xfrm>
            <a:off x="12473013" y="5032404"/>
            <a:ext cx="987425" cy="184150"/>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9" name="Group 40"/>
          <p:cNvGrpSpPr>
            <a:grpSpLocks/>
          </p:cNvGrpSpPr>
          <p:nvPr/>
        </p:nvGrpSpPr>
        <p:grpSpPr bwMode="auto">
          <a:xfrm>
            <a:off x="12473013" y="4600615"/>
            <a:ext cx="987425"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10" name="Group 45"/>
          <p:cNvGrpSpPr>
            <a:grpSpLocks/>
          </p:cNvGrpSpPr>
          <p:nvPr/>
        </p:nvGrpSpPr>
        <p:grpSpPr bwMode="auto">
          <a:xfrm>
            <a:off x="12473013" y="4354542"/>
            <a:ext cx="987425" cy="184150"/>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sp>
        <p:nvSpPr>
          <p:cNvPr id="663602" name="Rectangle 50"/>
          <p:cNvSpPr>
            <a:spLocks noChangeArrowheads="1"/>
          </p:cNvSpPr>
          <p:nvPr/>
        </p:nvSpPr>
        <p:spPr bwMode="auto">
          <a:xfrm>
            <a:off x="12269815" y="2263791"/>
            <a:ext cx="1400175" cy="2654300"/>
          </a:xfrm>
          <a:prstGeom prst="rect">
            <a:avLst/>
          </a:prstGeom>
          <a:noFill/>
          <a:ln w="9525">
            <a:noFill/>
            <a:miter lim="800000"/>
            <a:headEnd/>
            <a:tailEnd/>
          </a:ln>
          <a:effectLst/>
        </p:spPr>
        <p:txBody>
          <a:bodyPr lIns="87650" tIns="43827" rIns="87650" bIns="43827"/>
          <a:lstStyle/>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配色参考方案：</a:t>
            </a:r>
          </a:p>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建议同一页面内不超过四种颜色，以下是９组配色方案，同一页面内只选择一组使用。</a:t>
            </a:r>
            <a:endParaRPr lang="en-US" altLang="zh-CN" sz="1200" dirty="0">
              <a:solidFill>
                <a:srgbClr val="FFFFFF"/>
              </a:solidFill>
              <a:latin typeface="微软雅黑" pitchFamily="34" charset="-122"/>
              <a:ea typeface="微软雅黑" pitchFamily="34" charset="-122"/>
            </a:endParaRPr>
          </a:p>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（仅供参考）</a:t>
            </a:r>
          </a:p>
          <a:p>
            <a:pP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zh-CN" altLang="en-US" sz="1200" dirty="0">
              <a:solidFill>
                <a:srgbClr val="FFFFFF"/>
              </a:solidFill>
              <a:latin typeface="微软雅黑" pitchFamily="34" charset="-122"/>
              <a:ea typeface="微软雅黑" pitchFamily="34" charset="-122"/>
            </a:endParaRPr>
          </a:p>
        </p:txBody>
      </p:sp>
      <p:sp>
        <p:nvSpPr>
          <p:cNvPr id="663603" name="Rectangle 51"/>
          <p:cNvSpPr>
            <a:spLocks noChangeArrowheads="1"/>
          </p:cNvSpPr>
          <p:nvPr/>
        </p:nvSpPr>
        <p:spPr bwMode="auto">
          <a:xfrm>
            <a:off x="12269815" y="-61896"/>
            <a:ext cx="1400175" cy="838201"/>
          </a:xfrm>
          <a:prstGeom prst="rect">
            <a:avLst/>
          </a:prstGeom>
          <a:noFill/>
          <a:ln w="9525">
            <a:noFill/>
            <a:miter lim="800000"/>
            <a:headEnd/>
            <a:tailEnd/>
          </a:ln>
          <a:effectLst/>
        </p:spPr>
        <p:txBody>
          <a:bodyPr lIns="87650" tIns="43827" rIns="87650" bIns="43827"/>
          <a:lstStyle/>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客户或者合作伙伴的标志放在右上角</a:t>
            </a:r>
            <a:r>
              <a:rPr lang="en-US" altLang="zh-CN" sz="1200" dirty="0">
                <a:solidFill>
                  <a:srgbClr val="FFFFFF"/>
                </a:solidFill>
                <a:latin typeface="微软雅黑" pitchFamily="34" charset="-122"/>
                <a:ea typeface="微软雅黑" pitchFamily="34" charset="-122"/>
              </a:rPr>
              <a:t>.</a:t>
            </a:r>
          </a:p>
          <a:p>
            <a:pP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zh-CN" altLang="en-US" sz="1200" dirty="0">
              <a:solidFill>
                <a:srgbClr val="FFFFFF"/>
              </a:solidFill>
              <a:latin typeface="微软雅黑" pitchFamily="34" charset="-122"/>
              <a:ea typeface="微软雅黑" pitchFamily="34" charset="-122"/>
            </a:endParaRPr>
          </a:p>
        </p:txBody>
      </p:sp>
      <p:sp>
        <p:nvSpPr>
          <p:cNvPr id="3091" name="Rectangle 55"/>
          <p:cNvSpPr>
            <a:spLocks noGrp="1" noChangeArrowheads="1"/>
          </p:cNvSpPr>
          <p:nvPr>
            <p:ph type="title"/>
          </p:nvPr>
        </p:nvSpPr>
        <p:spPr bwMode="auto">
          <a:xfrm>
            <a:off x="809636" y="139730"/>
            <a:ext cx="10975975" cy="952500"/>
          </a:xfrm>
          <a:prstGeom prst="rect">
            <a:avLst/>
          </a:prstGeom>
          <a:noFill/>
          <a:ln w="9525">
            <a:noFill/>
            <a:miter lim="800000"/>
            <a:headEnd/>
            <a:tailEnd/>
          </a:ln>
        </p:spPr>
        <p:txBody>
          <a:bodyPr vert="horz" wrap="square" lIns="91282" tIns="45644" rIns="91282" bIns="45644" numCol="1" anchor="ctr" anchorCtr="0" compatLnSpc="1">
            <a:prstTxWarp prst="textNoShape">
              <a:avLst/>
            </a:prstTxWarp>
          </a:bodyPr>
          <a:lstStyle/>
          <a:p>
            <a:pPr lvl="0"/>
            <a:r>
              <a:rPr lang="zh-CN" altLang="en-US" dirty="0" smtClean="0"/>
              <a:t>单击此处编辑母版标题样式</a:t>
            </a:r>
          </a:p>
        </p:txBody>
      </p:sp>
      <p:sp>
        <p:nvSpPr>
          <p:cNvPr id="3092" name="Rectangle 56"/>
          <p:cNvSpPr>
            <a:spLocks noGrp="1" noChangeArrowheads="1"/>
          </p:cNvSpPr>
          <p:nvPr>
            <p:ph type="body" idx="1"/>
          </p:nvPr>
        </p:nvSpPr>
        <p:spPr bwMode="auto">
          <a:xfrm>
            <a:off x="806456" y="1155712"/>
            <a:ext cx="10975975" cy="4968876"/>
          </a:xfrm>
          <a:prstGeom prst="rect">
            <a:avLst/>
          </a:prstGeom>
          <a:noFill/>
          <a:ln w="9525">
            <a:noFill/>
            <a:miter lim="800000"/>
            <a:headEnd/>
            <a:tailEnd/>
          </a:ln>
        </p:spPr>
        <p:txBody>
          <a:bodyPr vert="horz" wrap="square" lIns="91282" tIns="45644" rIns="91282" bIns="45644"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8" name="Freeform 5"/>
          <p:cNvSpPr>
            <a:spLocks/>
          </p:cNvSpPr>
          <p:nvPr/>
        </p:nvSpPr>
        <p:spPr bwMode="auto">
          <a:xfrm>
            <a:off x="15" y="6200952"/>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pitchFamily="2" charset="-122"/>
            </a:endParaRPr>
          </a:p>
        </p:txBody>
      </p:sp>
      <p:sp>
        <p:nvSpPr>
          <p:cNvPr id="59" name="Freeform 6"/>
          <p:cNvSpPr>
            <a:spLocks/>
          </p:cNvSpPr>
          <p:nvPr/>
        </p:nvSpPr>
        <p:spPr bwMode="auto">
          <a:xfrm>
            <a:off x="9545112" y="6200952"/>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pitchFamily="2" charset="-122"/>
            </a:endParaRPr>
          </a:p>
        </p:txBody>
      </p:sp>
      <p:sp>
        <p:nvSpPr>
          <p:cNvPr id="60" name="Text Box 85"/>
          <p:cNvSpPr txBox="1">
            <a:spLocks noChangeArrowheads="1"/>
          </p:cNvSpPr>
          <p:nvPr/>
        </p:nvSpPr>
        <p:spPr bwMode="auto">
          <a:xfrm>
            <a:off x="869951" y="6397566"/>
            <a:ext cx="3400836" cy="263615"/>
          </a:xfrm>
          <a:prstGeom prst="rect">
            <a:avLst/>
          </a:prstGeom>
          <a:noFill/>
          <a:ln w="9525">
            <a:noFill/>
            <a:miter lim="800000"/>
            <a:headEnd/>
            <a:tailEnd/>
          </a:ln>
        </p:spPr>
        <p:txBody>
          <a:bodyPr wrap="square" lIns="78242" tIns="39120" rIns="78242" bIns="39120">
            <a:spAutoFit/>
          </a:bodyPr>
          <a:lstStyle/>
          <a:p>
            <a:pPr defTabSz="783023" eaLnBrk="0" hangingPunct="0"/>
            <a:r>
              <a:rPr lang="en-US" altLang="zh-CN" sz="1200" kern="0" dirty="0">
                <a:solidFill>
                  <a:srgbClr val="000000"/>
                </a:solidFill>
                <a:latin typeface="FrutigerNext LT Medium"/>
                <a:ea typeface="MS PGothic" pitchFamily="34" charset="-128"/>
              </a:rPr>
              <a:t>HUAWEI TECHNOLOGIES CO., LTD.</a:t>
            </a:r>
          </a:p>
        </p:txBody>
      </p:sp>
      <p:pic>
        <p:nvPicPr>
          <p:cNvPr id="61" name="Picture 87" descr="图片3副本"/>
          <p:cNvPicPr>
            <a:picLocks noChangeAspect="1" noChangeArrowheads="1"/>
          </p:cNvPicPr>
          <p:nvPr/>
        </p:nvPicPr>
        <p:blipFill>
          <a:blip r:embed="rId15" cstate="screen"/>
          <a:srcRect/>
          <a:stretch>
            <a:fillRect/>
          </a:stretch>
        </p:blipFill>
        <p:spPr bwMode="auto">
          <a:xfrm>
            <a:off x="10182226" y="6375482"/>
            <a:ext cx="1295400" cy="307975"/>
          </a:xfrm>
          <a:prstGeom prst="rect">
            <a:avLst/>
          </a:prstGeom>
          <a:noFill/>
        </p:spPr>
      </p:pic>
      <p:sp>
        <p:nvSpPr>
          <p:cNvPr id="663605" name="Rectangle 53"/>
          <p:cNvSpPr>
            <a:spLocks noChangeArrowheads="1"/>
          </p:cNvSpPr>
          <p:nvPr/>
        </p:nvSpPr>
        <p:spPr bwMode="auto">
          <a:xfrm>
            <a:off x="7377113" y="6349287"/>
            <a:ext cx="1409700" cy="360363"/>
          </a:xfrm>
          <a:prstGeom prst="rect">
            <a:avLst/>
          </a:prstGeom>
          <a:noFill/>
          <a:ln w="9525">
            <a:noFill/>
            <a:miter lim="800000"/>
            <a:headEnd/>
            <a:tailEnd/>
          </a:ln>
          <a:effectLst/>
        </p:spPr>
        <p:txBody>
          <a:bodyPr lIns="0" tIns="0" rIns="0" bIns="0"/>
          <a:lstStyle/>
          <a:p>
            <a:pPr defTabSz="782891" eaLnBrk="0" hangingPunct="0">
              <a:lnSpc>
                <a:spcPct val="85000"/>
              </a:lnSpc>
              <a:defRPr/>
            </a:pPr>
            <a:endParaRPr lang="de-DE" sz="900" dirty="0">
              <a:solidFill>
                <a:srgbClr val="080808"/>
              </a:solidFill>
              <a:latin typeface="微软雅黑" pitchFamily="34" charset="-122"/>
              <a:ea typeface="微软雅黑" pitchFamily="34" charset="-122"/>
            </a:endParaRPr>
          </a:p>
          <a:p>
            <a:pPr defTabSz="782891" eaLnBrk="0" hangingPunct="0">
              <a:lnSpc>
                <a:spcPct val="85000"/>
              </a:lnSpc>
              <a:defRPr/>
            </a:pPr>
            <a:r>
              <a:rPr lang="de-DE" sz="900" dirty="0">
                <a:solidFill>
                  <a:srgbClr val="080808"/>
                </a:solidFill>
                <a:latin typeface="微软雅黑" pitchFamily="34" charset="-122"/>
                <a:ea typeface="微软雅黑" pitchFamily="34" charset="-122"/>
              </a:rPr>
              <a:t>Page </a:t>
            </a:r>
            <a:fld id="{CA825B19-71A3-4AA3-8627-BD8F0BBECF7A}" type="slidenum">
              <a:rPr lang="de-DE" sz="900">
                <a:solidFill>
                  <a:srgbClr val="080808"/>
                </a:solidFill>
                <a:latin typeface="微软雅黑" pitchFamily="34" charset="-122"/>
                <a:ea typeface="微软雅黑" pitchFamily="34" charset="-122"/>
              </a:rPr>
              <a:pPr defTabSz="782891" eaLnBrk="0" hangingPunct="0">
                <a:lnSpc>
                  <a:spcPct val="85000"/>
                </a:lnSpc>
                <a:defRPr/>
              </a:pPr>
              <a:t>‹#›</a:t>
            </a:fld>
            <a:endParaRPr lang="en-GB" sz="900" dirty="0">
              <a:solidFill>
                <a:srgbClr val="080808"/>
              </a:solidFill>
              <a:latin typeface="微软雅黑" pitchFamily="34" charset="-122"/>
              <a:ea typeface="微软雅黑" pitchFamily="34" charset="-122"/>
            </a:endParaRPr>
          </a:p>
        </p:txBody>
      </p:sp>
    </p:spTree>
    <p:extLst>
      <p:ext uri="{BB962C8B-B14F-4D97-AF65-F5344CB8AC3E}">
        <p14:creationId xmlns:p14="http://schemas.microsoft.com/office/powerpoint/2010/main" val="3144408120"/>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Lst>
  <p:txStyles>
    <p:titleStyle>
      <a:lvl1pPr algn="l" defTabSz="874955" rtl="0" eaLnBrk="1" fontAlgn="base" hangingPunct="1">
        <a:spcBef>
          <a:spcPct val="0"/>
        </a:spcBef>
        <a:spcAft>
          <a:spcPct val="0"/>
        </a:spcAft>
        <a:defRPr sz="3200" b="1">
          <a:solidFill>
            <a:srgbClr val="990000"/>
          </a:solidFill>
          <a:latin typeface="微软雅黑" pitchFamily="34" charset="-122"/>
          <a:ea typeface="微软雅黑" pitchFamily="34" charset="-122"/>
          <a:cs typeface="+mj-cs"/>
        </a:defRPr>
      </a:lvl1pPr>
      <a:lvl2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2pPr>
      <a:lvl3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3pPr>
      <a:lvl4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4pPr>
      <a:lvl5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5pPr>
      <a:lvl6pPr marL="456422"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6pPr>
      <a:lvl7pPr marL="912844"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7pPr>
      <a:lvl8pPr marL="1369267"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8pPr>
      <a:lvl9pPr marL="1825688"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9pPr>
    </p:titleStyle>
    <p:bodyStyle>
      <a:lvl1pPr marL="326520" indent="-326520" algn="l" defTabSz="874955" rtl="0" eaLnBrk="1" fontAlgn="base" hangingPunct="1">
        <a:lnSpc>
          <a:spcPct val="140000"/>
        </a:lnSpc>
        <a:spcBef>
          <a:spcPct val="0"/>
        </a:spcBef>
        <a:spcAft>
          <a:spcPct val="0"/>
        </a:spcAft>
        <a:buClr>
          <a:schemeClr val="tx2"/>
        </a:buClr>
        <a:buFont typeface="Wingdings" pitchFamily="2" charset="2"/>
        <a:buChar char="n"/>
        <a:defRPr sz="2100" b="1">
          <a:solidFill>
            <a:srgbClr val="080808"/>
          </a:solidFill>
          <a:latin typeface="微软雅黑" pitchFamily="34" charset="-122"/>
          <a:ea typeface="微软雅黑" pitchFamily="34" charset="-122"/>
          <a:cs typeface="+mn-cs"/>
        </a:defRPr>
      </a:lvl1pPr>
      <a:lvl2pPr marL="711694" indent="-272631" algn="l" defTabSz="874955" rtl="0" eaLnBrk="1" fontAlgn="base" hangingPunct="1">
        <a:lnSpc>
          <a:spcPct val="140000"/>
        </a:lnSpc>
        <a:spcBef>
          <a:spcPct val="0"/>
        </a:spcBef>
        <a:spcAft>
          <a:spcPct val="0"/>
        </a:spcAft>
        <a:buClr>
          <a:schemeClr val="tx1"/>
        </a:buClr>
        <a:buFont typeface="FrutigerNext LT Regular" pitchFamily="34" charset="0"/>
        <a:buChar char="›"/>
        <a:defRPr sz="1700">
          <a:solidFill>
            <a:schemeClr val="tx1"/>
          </a:solidFill>
          <a:latin typeface="微软雅黑" pitchFamily="34" charset="-122"/>
          <a:ea typeface="微软雅黑" pitchFamily="34" charset="-122"/>
        </a:defRPr>
      </a:lvl2pPr>
      <a:lvl3pPr marL="1095282" indent="-218740" algn="l" defTabSz="874955" rtl="0" eaLnBrk="1" fontAlgn="base" hangingPunct="1">
        <a:lnSpc>
          <a:spcPct val="140000"/>
        </a:lnSpc>
        <a:spcBef>
          <a:spcPct val="0"/>
        </a:spcBef>
        <a:spcAft>
          <a:spcPct val="0"/>
        </a:spcAft>
        <a:buFont typeface="FrutigerNext LT Light" pitchFamily="34" charset="0"/>
        <a:buChar char="»"/>
        <a:defRPr sz="1700">
          <a:solidFill>
            <a:schemeClr val="tx1"/>
          </a:solidFill>
          <a:latin typeface="微软雅黑" pitchFamily="34" charset="-122"/>
          <a:ea typeface="微软雅黑" pitchFamily="34" charset="-122"/>
        </a:defRPr>
      </a:lvl3pPr>
      <a:lvl4pPr marL="1532758" indent="-218740" algn="l" defTabSz="874955" rtl="0" eaLnBrk="1" fontAlgn="base" hangingPunct="1">
        <a:lnSpc>
          <a:spcPct val="140000"/>
        </a:lnSpc>
        <a:spcBef>
          <a:spcPct val="0"/>
        </a:spcBef>
        <a:spcAft>
          <a:spcPct val="0"/>
        </a:spcAft>
        <a:buChar char="–"/>
        <a:defRPr sz="1500">
          <a:solidFill>
            <a:srgbClr val="080808"/>
          </a:solidFill>
          <a:latin typeface="微软雅黑" pitchFamily="34" charset="-122"/>
          <a:ea typeface="微软雅黑" pitchFamily="34" charset="-122"/>
        </a:defRPr>
      </a:lvl4pPr>
      <a:lvl5pPr marL="1971821" indent="-218740" algn="l" defTabSz="874955" rtl="0" eaLnBrk="1" fontAlgn="base" hangingPunct="1">
        <a:lnSpc>
          <a:spcPct val="140000"/>
        </a:lnSpc>
        <a:spcBef>
          <a:spcPct val="0"/>
        </a:spcBef>
        <a:spcAft>
          <a:spcPct val="0"/>
        </a:spcAft>
        <a:buFont typeface="FrutigerNext LT Medium" pitchFamily="34" charset="0"/>
        <a:buChar char="~"/>
        <a:defRPr sz="1300">
          <a:solidFill>
            <a:srgbClr val="080808"/>
          </a:solidFill>
          <a:latin typeface="微软雅黑" pitchFamily="34" charset="-122"/>
          <a:ea typeface="微软雅黑" pitchFamily="34" charset="-122"/>
        </a:defRPr>
      </a:lvl5pPr>
      <a:lvl6pPr marL="2429492"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6pPr>
      <a:lvl7pPr marL="2885917"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7pPr>
      <a:lvl8pPr marL="3342340"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8pPr>
      <a:lvl9pPr marL="3798761"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9pPr>
    </p:bodyStyle>
    <p:otherStyle>
      <a:defPPr>
        <a:defRPr lang="zh-CN"/>
      </a:defPPr>
      <a:lvl1pPr marL="0" algn="l" defTabSz="912844" rtl="0" eaLnBrk="1" latinLnBrk="0" hangingPunct="1">
        <a:defRPr sz="1700" kern="1200">
          <a:solidFill>
            <a:schemeClr val="tx1"/>
          </a:solidFill>
          <a:latin typeface="+mn-lt"/>
          <a:ea typeface="+mn-ea"/>
          <a:cs typeface="+mn-cs"/>
        </a:defRPr>
      </a:lvl1pPr>
      <a:lvl2pPr marL="456422" algn="l" defTabSz="912844" rtl="0" eaLnBrk="1" latinLnBrk="0" hangingPunct="1">
        <a:defRPr sz="1700" kern="1200">
          <a:solidFill>
            <a:schemeClr val="tx1"/>
          </a:solidFill>
          <a:latin typeface="+mn-lt"/>
          <a:ea typeface="+mn-ea"/>
          <a:cs typeface="+mn-cs"/>
        </a:defRPr>
      </a:lvl2pPr>
      <a:lvl3pPr marL="912844" algn="l" defTabSz="912844" rtl="0" eaLnBrk="1" latinLnBrk="0" hangingPunct="1">
        <a:defRPr sz="1700" kern="1200">
          <a:solidFill>
            <a:schemeClr val="tx1"/>
          </a:solidFill>
          <a:latin typeface="+mn-lt"/>
          <a:ea typeface="+mn-ea"/>
          <a:cs typeface="+mn-cs"/>
        </a:defRPr>
      </a:lvl3pPr>
      <a:lvl4pPr marL="1369267" algn="l" defTabSz="912844" rtl="0" eaLnBrk="1" latinLnBrk="0" hangingPunct="1">
        <a:defRPr sz="1700" kern="1200">
          <a:solidFill>
            <a:schemeClr val="tx1"/>
          </a:solidFill>
          <a:latin typeface="+mn-lt"/>
          <a:ea typeface="+mn-ea"/>
          <a:cs typeface="+mn-cs"/>
        </a:defRPr>
      </a:lvl4pPr>
      <a:lvl5pPr marL="1825688" algn="l" defTabSz="912844" rtl="0" eaLnBrk="1" latinLnBrk="0" hangingPunct="1">
        <a:defRPr sz="1700" kern="1200">
          <a:solidFill>
            <a:schemeClr val="tx1"/>
          </a:solidFill>
          <a:latin typeface="+mn-lt"/>
          <a:ea typeface="+mn-ea"/>
          <a:cs typeface="+mn-cs"/>
        </a:defRPr>
      </a:lvl5pPr>
      <a:lvl6pPr marL="2282108" algn="l" defTabSz="912844" rtl="0" eaLnBrk="1" latinLnBrk="0" hangingPunct="1">
        <a:defRPr sz="1700" kern="1200">
          <a:solidFill>
            <a:schemeClr val="tx1"/>
          </a:solidFill>
          <a:latin typeface="+mn-lt"/>
          <a:ea typeface="+mn-ea"/>
          <a:cs typeface="+mn-cs"/>
        </a:defRPr>
      </a:lvl6pPr>
      <a:lvl7pPr marL="2738532" algn="l" defTabSz="912844" rtl="0" eaLnBrk="1" latinLnBrk="0" hangingPunct="1">
        <a:defRPr sz="1700" kern="1200">
          <a:solidFill>
            <a:schemeClr val="tx1"/>
          </a:solidFill>
          <a:latin typeface="+mn-lt"/>
          <a:ea typeface="+mn-ea"/>
          <a:cs typeface="+mn-cs"/>
        </a:defRPr>
      </a:lvl7pPr>
      <a:lvl8pPr marL="3194951" algn="l" defTabSz="912844" rtl="0" eaLnBrk="1" latinLnBrk="0" hangingPunct="1">
        <a:defRPr sz="1700" kern="1200">
          <a:solidFill>
            <a:schemeClr val="tx1"/>
          </a:solidFill>
          <a:latin typeface="+mn-lt"/>
          <a:ea typeface="+mn-ea"/>
          <a:cs typeface="+mn-cs"/>
        </a:defRPr>
      </a:lvl8pPr>
      <a:lvl9pPr marL="3651377" algn="l" defTabSz="912844"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5"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24588"/>
            <a:ext cx="121904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6" y="6392866"/>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userDrawn="1"/>
        </p:nvSpPr>
        <p:spPr bwMode="auto">
          <a:xfrm>
            <a:off x="876303" y="6502402"/>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FrutigerNext LT Bold" pitchFamily="34" charset="0"/>
                <a:ea typeface="MS PGothic" pitchFamily="34" charset="-128"/>
              </a:rPr>
              <a:t>HUAWEI TECHNOLOGIES CO., LTD.</a:t>
            </a:r>
          </a:p>
        </p:txBody>
      </p:sp>
      <p:sp>
        <p:nvSpPr>
          <p:cNvPr id="3078" name="Rectangle 13"/>
          <p:cNvSpPr>
            <a:spLocks noGrp="1" noChangeArrowheads="1"/>
          </p:cNvSpPr>
          <p:nvPr>
            <p:ph type="title"/>
          </p:nvPr>
        </p:nvSpPr>
        <p:spPr bwMode="auto">
          <a:xfrm>
            <a:off x="876300" y="325441"/>
            <a:ext cx="10440988"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3079" name="Rectangle 21"/>
          <p:cNvSpPr>
            <a:spLocks noChangeArrowheads="1"/>
          </p:cNvSpPr>
          <p:nvPr userDrawn="1"/>
        </p:nvSpPr>
        <p:spPr bwMode="auto">
          <a:xfrm>
            <a:off x="5137152" y="6502402"/>
            <a:ext cx="164290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082" tIns="0" rIns="80082" bIns="0">
            <a:spAutoFit/>
          </a:bodyPr>
          <a:lstStyle/>
          <a:p>
            <a:pPr defTabSz="801688" eaLnBrk="0" hangingPunct="0"/>
            <a:r>
              <a:rPr lang="en-US" altLang="zh-CN" sz="1200">
                <a:solidFill>
                  <a:srgbClr val="000000"/>
                </a:solidFill>
                <a:latin typeface="FrutigerNext LT Bold" pitchFamily="1" charset="0"/>
                <a:ea typeface="ＭＳ Ｐゴシック" pitchFamily="34" charset="-128"/>
              </a:rPr>
              <a:t>Huawei Confidential </a:t>
            </a:r>
          </a:p>
        </p:txBody>
      </p:sp>
      <p:grpSp>
        <p:nvGrpSpPr>
          <p:cNvPr id="2" name="Group 88"/>
          <p:cNvGrpSpPr>
            <a:grpSpLocks/>
          </p:cNvGrpSpPr>
          <p:nvPr userDrawn="1"/>
        </p:nvGrpSpPr>
        <p:grpSpPr bwMode="auto">
          <a:xfrm>
            <a:off x="12436478" y="3832226"/>
            <a:ext cx="1152525" cy="3025775"/>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grpSp>
      <p:sp>
        <p:nvSpPr>
          <p:cNvPr id="3082" name="Rectangle 5"/>
          <p:cNvSpPr>
            <a:spLocks noChangeArrowheads="1"/>
          </p:cNvSpPr>
          <p:nvPr userDrawn="1"/>
        </p:nvSpPr>
        <p:spPr bwMode="auto">
          <a:xfrm>
            <a:off x="8483603" y="6502402"/>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a:solidFill>
                  <a:srgbClr val="000000"/>
                </a:solidFill>
                <a:latin typeface="FrutigerNext LT Bold" pitchFamily="1" charset="0"/>
                <a:ea typeface="ＭＳ Ｐゴシック" pitchFamily="34" charset="-128"/>
              </a:rPr>
              <a:t>Page </a:t>
            </a:r>
            <a:fld id="{8A3AEFC3-B008-441A-A725-D0B325EF3D69}" type="slidenum">
              <a:rPr lang="de-DE" altLang="zh-CN" sz="1200">
                <a:solidFill>
                  <a:srgbClr val="000000"/>
                </a:solidFill>
                <a:latin typeface="FrutigerNext LT Bold" pitchFamily="1" charset="0"/>
                <a:ea typeface="ＭＳ Ｐゴシック" pitchFamily="34" charset="-128"/>
              </a:rPr>
              <a:pPr eaLnBrk="0" hangingPunct="0">
                <a:lnSpc>
                  <a:spcPct val="85000"/>
                </a:lnSpc>
              </a:pPr>
              <a:t>‹#›</a:t>
            </a:fld>
            <a:endParaRPr lang="en-GB" altLang="zh-CN" sz="1200">
              <a:solidFill>
                <a:srgbClr val="000000"/>
              </a:solidFill>
              <a:latin typeface="FrutigerNext LT Bold" pitchFamily="1" charset="0"/>
              <a:ea typeface="ＭＳ Ｐゴシック" pitchFamily="34" charset="-128"/>
            </a:endParaRPr>
          </a:p>
        </p:txBody>
      </p:sp>
      <p:sp>
        <p:nvSpPr>
          <p:cNvPr id="10321" name="Text Box 81"/>
          <p:cNvSpPr txBox="1">
            <a:spLocks noChangeArrowheads="1"/>
          </p:cNvSpPr>
          <p:nvPr userDrawn="1"/>
        </p:nvSpPr>
        <p:spPr bwMode="auto">
          <a:xfrm>
            <a:off x="-3846513" y="1330327"/>
            <a:ext cx="3702050" cy="38766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8345" tIns="39172" rIns="78345" bIns="39172">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defRPr/>
            </a:pPr>
            <a:r>
              <a:rPr lang="zh-CN" altLang="zh-CN" sz="1100" smtClean="0">
                <a:solidFill>
                  <a:srgbClr val="FFFFFF"/>
                </a:solidFill>
                <a:latin typeface="FrutigerNext LT Regular" pitchFamily="34" charset="0"/>
              </a:rPr>
              <a:t>Slide title :32-35pt  </a:t>
            </a:r>
          </a:p>
          <a:p>
            <a:pPr algn="r" eaLnBrk="1" hangingPunct="1">
              <a:spcBef>
                <a:spcPct val="20000"/>
              </a:spcBef>
              <a:defRPr/>
            </a:pPr>
            <a:r>
              <a:rPr lang="zh-CN" altLang="zh-CN" sz="1100" smtClean="0">
                <a:solidFill>
                  <a:srgbClr val="FFFFFF"/>
                </a:solidFill>
                <a:latin typeface="FrutigerNext LT Regular" pitchFamily="34" charset="0"/>
              </a:rPr>
              <a:t>Color: R153 G0 B0</a:t>
            </a:r>
          </a:p>
          <a:p>
            <a:pPr algn="r" eaLnBrk="1" hangingPunct="1">
              <a:spcBef>
                <a:spcPct val="20000"/>
              </a:spcBef>
              <a:defRPr/>
            </a:pPr>
            <a:r>
              <a:rPr lang="zh-CN" altLang="zh-CN" sz="1100" smtClean="0">
                <a:solidFill>
                  <a:srgbClr val="FFFFFF"/>
                </a:solidFill>
                <a:latin typeface="FrutigerNext LT Regular" pitchFamily="34" charset="0"/>
              </a:rPr>
              <a:t>Corporate Font :</a:t>
            </a:r>
          </a:p>
          <a:p>
            <a:pPr algn="r" eaLnBrk="1" hangingPunct="1">
              <a:spcBef>
                <a:spcPct val="20000"/>
              </a:spcBef>
              <a:defRPr/>
            </a:pPr>
            <a:r>
              <a:rPr lang="zh-CN" altLang="zh-CN" sz="1100" smtClean="0">
                <a:solidFill>
                  <a:srgbClr val="FFFFFF"/>
                </a:solidFill>
                <a:latin typeface="FrutigerNext LT Regular" pitchFamily="34" charset="0"/>
              </a:rPr>
              <a:t>FrutigerNext LT Medium</a:t>
            </a:r>
          </a:p>
          <a:p>
            <a:pPr algn="r" eaLnBrk="1" hangingPunct="1">
              <a:spcBef>
                <a:spcPct val="20000"/>
              </a:spcBef>
              <a:defRPr/>
            </a:pPr>
            <a:r>
              <a:rPr lang="zh-CN" altLang="zh-CN" sz="1100" smtClean="0">
                <a:solidFill>
                  <a:srgbClr val="FFFFFF"/>
                </a:solidFill>
                <a:latin typeface="FrutigerNext LT Regular" pitchFamily="34" charset="0"/>
              </a:rPr>
              <a:t>Font to be used by customers and </a:t>
            </a:r>
          </a:p>
          <a:p>
            <a:pPr algn="r" eaLnBrk="1" hangingPunct="1">
              <a:spcBef>
                <a:spcPct val="20000"/>
              </a:spcBef>
              <a:defRPr/>
            </a:pPr>
            <a:r>
              <a:rPr lang="zh-CN" altLang="zh-CN" sz="1100" smtClean="0">
                <a:solidFill>
                  <a:srgbClr val="FFFFFF"/>
                </a:solidFill>
                <a:latin typeface="FrutigerNext LT Regular" pitchFamily="34" charset="0"/>
              </a:rPr>
              <a:t>partners : </a:t>
            </a:r>
          </a:p>
          <a:p>
            <a:pPr algn="r" eaLnBrk="1" hangingPunct="1">
              <a:spcBef>
                <a:spcPct val="20000"/>
              </a:spcBef>
              <a:defRPr/>
            </a:pPr>
            <a:r>
              <a:rPr lang="zh-CN" altLang="zh-CN" sz="1100" smtClean="0">
                <a:solidFill>
                  <a:srgbClr val="FFFFFF"/>
                </a:solidFill>
                <a:latin typeface="FrutigerNext LT Regular" pitchFamily="34" charset="0"/>
              </a:rPr>
              <a:t>Arial</a:t>
            </a: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r>
              <a:rPr lang="zh-CN" altLang="zh-CN" sz="1100" smtClean="0">
                <a:solidFill>
                  <a:srgbClr val="FFFFFF"/>
                </a:solidFill>
                <a:latin typeface="FrutigerNext LT Regular" pitchFamily="34" charset="0"/>
              </a:rPr>
              <a:t>Slide text :20-22pt</a:t>
            </a:r>
          </a:p>
          <a:p>
            <a:pPr algn="r" eaLnBrk="1" hangingPunct="1">
              <a:spcBef>
                <a:spcPct val="20000"/>
              </a:spcBef>
              <a:defRPr/>
            </a:pPr>
            <a:r>
              <a:rPr lang="zh-CN" altLang="zh-CN" sz="1100" smtClean="0">
                <a:solidFill>
                  <a:srgbClr val="FFFFFF"/>
                </a:solidFill>
                <a:latin typeface="FrutigerNext LT Regular" pitchFamily="34" charset="0"/>
              </a:rPr>
              <a:t>Bullets level 2-5:</a:t>
            </a:r>
          </a:p>
          <a:p>
            <a:pPr algn="r" eaLnBrk="1" hangingPunct="1">
              <a:spcBef>
                <a:spcPct val="20000"/>
              </a:spcBef>
              <a:defRPr/>
            </a:pPr>
            <a:r>
              <a:rPr lang="zh-CN" altLang="zh-CN" sz="1100" smtClean="0">
                <a:solidFill>
                  <a:srgbClr val="FFFFFF"/>
                </a:solidFill>
                <a:latin typeface="FrutigerNext LT Regular" pitchFamily="34" charset="0"/>
              </a:rPr>
              <a:t> 18pt  </a:t>
            </a:r>
          </a:p>
          <a:p>
            <a:pPr algn="r" eaLnBrk="1" hangingPunct="1">
              <a:spcBef>
                <a:spcPct val="20000"/>
              </a:spcBef>
              <a:defRPr/>
            </a:pPr>
            <a:r>
              <a:rPr lang="zh-CN" altLang="zh-CN" sz="1100" smtClean="0">
                <a:solidFill>
                  <a:srgbClr val="FFFFFF"/>
                </a:solidFill>
                <a:latin typeface="FrutigerNext LT Regular" pitchFamily="34" charset="0"/>
              </a:rPr>
              <a:t>Color:Black</a:t>
            </a:r>
          </a:p>
          <a:p>
            <a:pPr algn="r" eaLnBrk="1" hangingPunct="1">
              <a:spcBef>
                <a:spcPct val="20000"/>
              </a:spcBef>
              <a:defRPr/>
            </a:pPr>
            <a:r>
              <a:rPr lang="zh-CN" altLang="zh-CN" sz="1100" smtClean="0">
                <a:solidFill>
                  <a:srgbClr val="FFFFFF"/>
                </a:solidFill>
                <a:latin typeface="FrutigerNext LT Regular" pitchFamily="34" charset="0"/>
              </a:rPr>
              <a:t>Corporate Font :</a:t>
            </a:r>
          </a:p>
          <a:p>
            <a:pPr algn="r" eaLnBrk="1" hangingPunct="1">
              <a:spcBef>
                <a:spcPct val="20000"/>
              </a:spcBef>
              <a:defRPr/>
            </a:pPr>
            <a:r>
              <a:rPr lang="zh-CN" altLang="zh-CN" sz="1100" smtClean="0">
                <a:solidFill>
                  <a:srgbClr val="FFFFFF"/>
                </a:solidFill>
                <a:latin typeface="FrutigerNext LT Regular" pitchFamily="34" charset="0"/>
              </a:rPr>
              <a:t>FrutigerNext LT Medium</a:t>
            </a:r>
          </a:p>
          <a:p>
            <a:pPr algn="r" eaLnBrk="1" hangingPunct="1">
              <a:spcBef>
                <a:spcPct val="20000"/>
              </a:spcBef>
              <a:defRPr/>
            </a:pPr>
            <a:r>
              <a:rPr lang="zh-CN" altLang="zh-CN" sz="1100" smtClean="0">
                <a:solidFill>
                  <a:srgbClr val="FFFFFF"/>
                </a:solidFill>
                <a:latin typeface="FrutigerNext LT Regular" pitchFamily="34" charset="0"/>
              </a:rPr>
              <a:t>Font to be used by customers and </a:t>
            </a:r>
          </a:p>
          <a:p>
            <a:pPr algn="r" eaLnBrk="1" hangingPunct="1">
              <a:spcBef>
                <a:spcPct val="20000"/>
              </a:spcBef>
              <a:defRPr/>
            </a:pPr>
            <a:r>
              <a:rPr lang="zh-CN" altLang="zh-CN" sz="1100" smtClean="0">
                <a:solidFill>
                  <a:srgbClr val="FFFFFF"/>
                </a:solidFill>
                <a:latin typeface="FrutigerNext LT Regular" pitchFamily="34" charset="0"/>
              </a:rPr>
              <a:t>partners : </a:t>
            </a:r>
          </a:p>
          <a:p>
            <a:pPr algn="r" eaLnBrk="1" hangingPunct="1">
              <a:spcBef>
                <a:spcPct val="20000"/>
              </a:spcBef>
              <a:defRPr/>
            </a:pPr>
            <a:r>
              <a:rPr lang="zh-CN" altLang="zh-CN" sz="1100" smtClean="0">
                <a:solidFill>
                  <a:srgbClr val="FFFFFF"/>
                </a:solidFill>
                <a:latin typeface="FrutigerNext LT Regular" pitchFamily="34" charset="0"/>
              </a:rPr>
              <a:t>Arial</a:t>
            </a:r>
          </a:p>
        </p:txBody>
      </p:sp>
      <p:sp>
        <p:nvSpPr>
          <p:cNvPr id="3084" name="Text Box 84"/>
          <p:cNvSpPr txBox="1">
            <a:spLocks noChangeArrowheads="1"/>
          </p:cNvSpPr>
          <p:nvPr userDrawn="1"/>
        </p:nvSpPr>
        <p:spPr bwMode="auto">
          <a:xfrm>
            <a:off x="12339639" y="57151"/>
            <a:ext cx="1727200" cy="110799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100">
                <a:solidFill>
                  <a:srgbClr val="FFFFFF"/>
                </a:solidFill>
                <a:latin typeface="FrutigerNext LT Regular" charset="0"/>
              </a:rPr>
              <a:t>Top right  corner  for   field-mark, customer or partner logotypes. </a:t>
            </a:r>
          </a:p>
          <a:p>
            <a:pPr eaLnBrk="1" hangingPunct="1"/>
            <a:endParaRPr lang="en-US" altLang="zh-CN" sz="1100">
              <a:solidFill>
                <a:srgbClr val="FFFFFF"/>
              </a:solidFill>
              <a:latin typeface="FrutigerNext LT Regular" charset="0"/>
            </a:endParaRPr>
          </a:p>
          <a:p>
            <a:pPr eaLnBrk="1" hangingPunct="1"/>
            <a:r>
              <a:rPr lang="en-US" altLang="zh-CN" sz="1100">
                <a:solidFill>
                  <a:srgbClr val="FFFFFF"/>
                </a:solidFill>
                <a:latin typeface="FrutigerNext LT Regular" charset="0"/>
              </a:rPr>
              <a:t>----------------   </a:t>
            </a:r>
          </a:p>
          <a:p>
            <a:pPr eaLnBrk="1" hangingPunct="1"/>
            <a:endParaRPr lang="zh-CN" altLang="en-US" sz="1100">
              <a:solidFill>
                <a:srgbClr val="FFFFFF"/>
              </a:solidFill>
              <a:latin typeface="FrutigerNext LT Regular" charset="0"/>
            </a:endParaRPr>
          </a:p>
        </p:txBody>
      </p:sp>
      <p:sp>
        <p:nvSpPr>
          <p:cNvPr id="3085" name="Text Box 85"/>
          <p:cNvSpPr txBox="1">
            <a:spLocks noChangeArrowheads="1"/>
          </p:cNvSpPr>
          <p:nvPr userDrawn="1"/>
        </p:nvSpPr>
        <p:spPr bwMode="auto">
          <a:xfrm>
            <a:off x="12339639" y="1196977"/>
            <a:ext cx="1727200" cy="17851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100">
                <a:solidFill>
                  <a:srgbClr val="FFFFFF"/>
                </a:solidFill>
                <a:latin typeface="FrutigerNext LT Regular" charset="0"/>
              </a:rPr>
              <a:t>The following nine groups of colors are an example of how our design colors can be used, please take note that you should only use one design color group per slide. </a:t>
            </a:r>
          </a:p>
          <a:p>
            <a:pPr eaLnBrk="1" hangingPunct="1"/>
            <a:r>
              <a:rPr lang="en-US" altLang="zh-CN" sz="1100">
                <a:solidFill>
                  <a:srgbClr val="FFFFFF"/>
                </a:solidFill>
                <a:latin typeface="FrutigerNext LT Regular" charset="0"/>
              </a:rPr>
              <a:t> For specific usage details, refer to the “Typesetting Standard”.</a:t>
            </a: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94"/>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70"/>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54"/>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32"/>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5"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0" name="Picture 104" descr="PPT胶片内页元素-16比9-内页灰条"/>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6224588"/>
            <a:ext cx="121904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01" descr="图片3副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2226" y="6387316"/>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8"/>
          <p:cNvSpPr txBox="1">
            <a:spLocks noChangeArrowheads="1"/>
          </p:cNvSpPr>
          <p:nvPr/>
        </p:nvSpPr>
        <p:spPr bwMode="auto">
          <a:xfrm>
            <a:off x="876307" y="6478496"/>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sp>
        <p:nvSpPr>
          <p:cNvPr id="8197" name="Rectangle 13"/>
          <p:cNvSpPr>
            <a:spLocks noGrp="1" noChangeArrowheads="1"/>
          </p:cNvSpPr>
          <p:nvPr>
            <p:ph type="title"/>
          </p:nvPr>
        </p:nvSpPr>
        <p:spPr bwMode="auto">
          <a:xfrm>
            <a:off x="876302" y="325447"/>
            <a:ext cx="10442575"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7" name="Rectangle 21"/>
          <p:cNvSpPr>
            <a:spLocks noChangeArrowheads="1"/>
          </p:cNvSpPr>
          <p:nvPr/>
        </p:nvSpPr>
        <p:spPr bwMode="auto">
          <a:xfrm>
            <a:off x="4501766" y="6492832"/>
            <a:ext cx="2898055" cy="153888"/>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000" dirty="0" smtClean="0">
                <a:solidFill>
                  <a:srgbClr val="000000"/>
                </a:solidFill>
                <a:latin typeface="FrutigerNext LT Regular" pitchFamily="34" charset="0"/>
              </a:rPr>
              <a:t>Huawei proprietary. No spread without permission.</a:t>
            </a:r>
            <a:endParaRPr lang="en-US" altLang="zh-CN" sz="1000" dirty="0">
              <a:solidFill>
                <a:srgbClr val="000000"/>
              </a:solidFill>
              <a:latin typeface="FrutigerNext LT Regular" pitchFamily="34" charset="0"/>
              <a:ea typeface="ＭＳ Ｐゴシック" pitchFamily="34" charset="-128"/>
            </a:endParaRPr>
          </a:p>
        </p:txBody>
      </p:sp>
      <p:sp>
        <p:nvSpPr>
          <p:cNvPr id="8199" name="Rectangle 68"/>
          <p:cNvSpPr>
            <a:spLocks noGrp="1" noChangeArrowheads="1"/>
          </p:cNvSpPr>
          <p:nvPr>
            <p:ph type="body" idx="1"/>
          </p:nvPr>
        </p:nvSpPr>
        <p:spPr bwMode="auto">
          <a:xfrm>
            <a:off x="876302" y="1628782"/>
            <a:ext cx="10442576"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12436541" y="3832234"/>
            <a:ext cx="11517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w="9525">
              <a:noFill/>
              <a:miter lim="800000"/>
              <a:headEnd/>
              <a:tailEnd/>
            </a:ln>
            <a:effectLst/>
          </p:spPr>
          <p:txBody>
            <a:bodyPr wrap="none" anchor="ctr"/>
            <a:lstStyle/>
            <a:p>
              <a:pPr>
                <a:defRPr/>
              </a:pPr>
              <a:endParaRPr lang="zh-CN" altLang="en-US">
                <a:solidFill>
                  <a:srgbClr val="000000"/>
                </a:solidFill>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6" name="Rectangle 20"/>
                <p:cNvSpPr>
                  <a:spLocks noChangeAspect="1" noChangeArrowheads="1"/>
                </p:cNvSpPr>
                <p:nvPr userDrawn="1"/>
              </p:nvSpPr>
              <p:spPr bwMode="auto">
                <a:xfrm flipV="1">
                  <a:off x="6127" y="2387"/>
                  <a:ext cx="115"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2" name="Rectangle 25"/>
                <p:cNvSpPr>
                  <a:spLocks noChangeAspect="1" noChangeArrowheads="1"/>
                </p:cNvSpPr>
                <p:nvPr userDrawn="1"/>
              </p:nvSpPr>
              <p:spPr bwMode="auto">
                <a:xfrm flipV="1">
                  <a:off x="6127" y="2523"/>
                  <a:ext cx="115"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8" name="Rectangle 30"/>
                <p:cNvSpPr>
                  <a:spLocks noChangeAspect="1" noChangeArrowheads="1"/>
                </p:cNvSpPr>
                <p:nvPr userDrawn="1"/>
              </p:nvSpPr>
              <p:spPr bwMode="auto">
                <a:xfrm flipV="1">
                  <a:off x="6127" y="2659"/>
                  <a:ext cx="115" cy="115"/>
                </a:xfrm>
                <a:prstGeom prst="rect">
                  <a:avLst/>
                </a:prstGeom>
                <a:solidFill>
                  <a:srgbClr val="0099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7" y="2251"/>
                  <a:ext cx="115" cy="119"/>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0" name="Rectangle 40"/>
                <p:cNvSpPr>
                  <a:spLocks noChangeAspect="1" noChangeArrowheads="1"/>
                </p:cNvSpPr>
                <p:nvPr userDrawn="1"/>
              </p:nvSpPr>
              <p:spPr bwMode="auto">
                <a:xfrm flipV="1">
                  <a:off x="6127" y="2886"/>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6" name="Rectangle 45"/>
                <p:cNvSpPr>
                  <a:spLocks noChangeAspect="1" noChangeArrowheads="1"/>
                </p:cNvSpPr>
                <p:nvPr userDrawn="1"/>
              </p:nvSpPr>
              <p:spPr bwMode="auto">
                <a:xfrm flipV="1">
                  <a:off x="6127" y="3022"/>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2" name="Rectangle 50"/>
                <p:cNvSpPr>
                  <a:spLocks noChangeAspect="1" noChangeArrowheads="1"/>
                </p:cNvSpPr>
                <p:nvPr userDrawn="1"/>
              </p:nvSpPr>
              <p:spPr bwMode="auto">
                <a:xfrm flipV="1">
                  <a:off x="6127" y="3158"/>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8" name="Rectangle 55"/>
                <p:cNvSpPr>
                  <a:spLocks noChangeAspect="1" noChangeArrowheads="1"/>
                </p:cNvSpPr>
                <p:nvPr userDrawn="1"/>
              </p:nvSpPr>
              <p:spPr bwMode="auto">
                <a:xfrm flipV="1">
                  <a:off x="6127" y="3385"/>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4" name="Rectangle 60"/>
                <p:cNvSpPr>
                  <a:spLocks noChangeAspect="1" noChangeArrowheads="1"/>
                </p:cNvSpPr>
                <p:nvPr userDrawn="1"/>
              </p:nvSpPr>
              <p:spPr bwMode="auto">
                <a:xfrm flipV="1">
                  <a:off x="6127" y="3521"/>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0" name="Rectangle 65"/>
                <p:cNvSpPr>
                  <a:spLocks noChangeAspect="1" noChangeArrowheads="1"/>
                </p:cNvSpPr>
                <p:nvPr userDrawn="1"/>
              </p:nvSpPr>
              <p:spPr bwMode="auto">
                <a:xfrm flipV="1">
                  <a:off x="6127" y="3657"/>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6" name="Rectangle 70"/>
                <p:cNvSpPr>
                  <a:spLocks noChangeAspect="1" noChangeArrowheads="1"/>
                </p:cNvSpPr>
                <p:nvPr userDrawn="1"/>
              </p:nvSpPr>
              <p:spPr bwMode="auto">
                <a:xfrm flipV="1">
                  <a:off x="6127" y="3884"/>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2" name="Rectangle 75"/>
                <p:cNvSpPr>
                  <a:spLocks noChangeAspect="1" noChangeArrowheads="1"/>
                </p:cNvSpPr>
                <p:nvPr userDrawn="1"/>
              </p:nvSpPr>
              <p:spPr bwMode="auto">
                <a:xfrm flipV="1">
                  <a:off x="6127" y="4026"/>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68" name="Rectangle 80"/>
                <p:cNvSpPr>
                  <a:spLocks noChangeAspect="1" noChangeArrowheads="1"/>
                </p:cNvSpPr>
                <p:nvPr userDrawn="1"/>
              </p:nvSpPr>
              <p:spPr bwMode="auto">
                <a:xfrm flipV="1">
                  <a:off x="6127" y="4167"/>
                  <a:ext cx="115" cy="115"/>
                </a:xfrm>
                <a:prstGeom prst="rect">
                  <a:avLst/>
                </a:prstGeom>
                <a:solidFill>
                  <a:schemeClr val="accent2"/>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grpSp>
      <p:sp>
        <p:nvSpPr>
          <p:cNvPr id="6149" name="Rectangle 5"/>
          <p:cNvSpPr>
            <a:spLocks noChangeArrowheads="1"/>
          </p:cNvSpPr>
          <p:nvPr/>
        </p:nvSpPr>
        <p:spPr bwMode="auto">
          <a:xfrm>
            <a:off x="8483693" y="6478504"/>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ＭＳ Ｐゴシック" pitchFamily="34" charset="-128"/>
              </a:rPr>
              <a:t>Page </a:t>
            </a:r>
            <a:fld id="{D6D007F3-B8DC-498C-AC9F-D012DFD26BD4}" type="slidenum">
              <a:rPr lang="de-DE" altLang="zh-CN" sz="12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200" dirty="0">
              <a:solidFill>
                <a:srgbClr val="000000"/>
              </a:solidFill>
              <a:latin typeface="FrutigerNext LT Bold" pitchFamily="34" charset="0"/>
              <a:ea typeface="ＭＳ Ｐゴシック" pitchFamily="34" charset="-128"/>
            </a:endParaRPr>
          </a:p>
        </p:txBody>
      </p:sp>
      <p:sp>
        <p:nvSpPr>
          <p:cNvPr id="10321" name="Text Box 81"/>
          <p:cNvSpPr txBox="1">
            <a:spLocks noChangeArrowheads="1"/>
          </p:cNvSpPr>
          <p:nvPr/>
        </p:nvSpPr>
        <p:spPr bwMode="auto">
          <a:xfrm>
            <a:off x="-3846986" y="1330335"/>
            <a:ext cx="3703015" cy="3876675"/>
          </a:xfrm>
          <a:prstGeom prst="rect">
            <a:avLst/>
          </a:prstGeom>
          <a:noFill/>
          <a:ln w="9525" algn="ctr">
            <a:noFill/>
            <a:miter lim="800000"/>
            <a:headEnd/>
            <a:tailEnd/>
          </a:ln>
          <a:effectLst/>
        </p:spPr>
        <p:txBody>
          <a:bodyPr lIns="78345" tIns="39172" rIns="78345" bIns="39172">
            <a:spAutoFit/>
          </a:bodyPr>
          <a:lstStyle/>
          <a:p>
            <a:pPr algn="r" defTabSz="784225">
              <a:spcBef>
                <a:spcPct val="20000"/>
              </a:spcBef>
              <a:defRPr/>
            </a:pPr>
            <a:r>
              <a:rPr lang="zh-CN" altLang="zh-CN" sz="1100">
                <a:solidFill>
                  <a:srgbClr val="FFFFFF"/>
                </a:solidFill>
                <a:latin typeface="FrutigerNext LT Regular" pitchFamily="34" charset="0"/>
              </a:rPr>
              <a:t>Slide title :32-35pt  </a:t>
            </a:r>
          </a:p>
          <a:p>
            <a:pPr algn="r" defTabSz="784225">
              <a:spcBef>
                <a:spcPct val="20000"/>
              </a:spcBef>
              <a:defRPr/>
            </a:pPr>
            <a:r>
              <a:rPr lang="zh-CN" altLang="zh-CN" sz="1100">
                <a:solidFill>
                  <a:srgbClr val="FFFFFF"/>
                </a:solidFill>
                <a:latin typeface="FrutigerNext LT Regular" pitchFamily="34" charset="0"/>
              </a:rPr>
              <a:t>Color: R153 G0 B0</a:t>
            </a:r>
          </a:p>
          <a:p>
            <a:pPr algn="r" defTabSz="784225">
              <a:spcBef>
                <a:spcPct val="20000"/>
              </a:spcBef>
              <a:defRPr/>
            </a:pPr>
            <a:r>
              <a:rPr lang="zh-CN" altLang="zh-CN" sz="1100">
                <a:solidFill>
                  <a:srgbClr val="FFFFFF"/>
                </a:solidFill>
                <a:latin typeface="FrutigerNext LT Regular" pitchFamily="34" charset="0"/>
              </a:rPr>
              <a:t>Corporate Font :</a:t>
            </a:r>
          </a:p>
          <a:p>
            <a:pPr algn="r" defTabSz="784225">
              <a:spcBef>
                <a:spcPct val="20000"/>
              </a:spcBef>
              <a:defRPr/>
            </a:pPr>
            <a:r>
              <a:rPr lang="zh-CN" altLang="zh-CN" sz="1100">
                <a:solidFill>
                  <a:srgbClr val="FFFFFF"/>
                </a:solidFill>
                <a:latin typeface="FrutigerNext LT Regular" pitchFamily="34" charset="0"/>
              </a:rPr>
              <a:t>FrutigerNext LT Medium</a:t>
            </a:r>
          </a:p>
          <a:p>
            <a:pPr algn="r" defTabSz="784225">
              <a:spcBef>
                <a:spcPct val="20000"/>
              </a:spcBef>
              <a:defRPr/>
            </a:pPr>
            <a:r>
              <a:rPr lang="zh-CN" altLang="zh-CN" sz="1100">
                <a:solidFill>
                  <a:srgbClr val="FFFFFF"/>
                </a:solidFill>
                <a:latin typeface="FrutigerNext LT Regular" pitchFamily="34" charset="0"/>
              </a:rPr>
              <a:t>Font to be used by customers and </a:t>
            </a:r>
          </a:p>
          <a:p>
            <a:pPr algn="r" defTabSz="784225">
              <a:spcBef>
                <a:spcPct val="20000"/>
              </a:spcBef>
              <a:defRPr/>
            </a:pPr>
            <a:r>
              <a:rPr lang="zh-CN" altLang="zh-CN" sz="1100">
                <a:solidFill>
                  <a:srgbClr val="FFFFFF"/>
                </a:solidFill>
                <a:latin typeface="FrutigerNext LT Regular" pitchFamily="34" charset="0"/>
              </a:rPr>
              <a:t>partners : </a:t>
            </a:r>
          </a:p>
          <a:p>
            <a:pPr algn="r" defTabSz="784225">
              <a:spcBef>
                <a:spcPct val="20000"/>
              </a:spcBef>
              <a:defRPr/>
            </a:pPr>
            <a:r>
              <a:rPr lang="zh-CN" altLang="zh-CN" sz="1100">
                <a:solidFill>
                  <a:srgbClr val="FFFFFF"/>
                </a:solidFill>
                <a:latin typeface="FrutigerNext LT Regular" pitchFamily="34" charset="0"/>
              </a:rPr>
              <a:t>Arial</a:t>
            </a: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r>
              <a:rPr lang="zh-CN" altLang="zh-CN" sz="1100">
                <a:solidFill>
                  <a:srgbClr val="FFFFFF"/>
                </a:solidFill>
                <a:latin typeface="FrutigerNext LT Regular" pitchFamily="34" charset="0"/>
              </a:rPr>
              <a:t>Slide text :20-22pt</a:t>
            </a:r>
          </a:p>
          <a:p>
            <a:pPr algn="r" defTabSz="784225">
              <a:spcBef>
                <a:spcPct val="20000"/>
              </a:spcBef>
              <a:defRPr/>
            </a:pPr>
            <a:r>
              <a:rPr lang="zh-CN" altLang="zh-CN" sz="1100">
                <a:solidFill>
                  <a:srgbClr val="FFFFFF"/>
                </a:solidFill>
                <a:latin typeface="FrutigerNext LT Regular" pitchFamily="34" charset="0"/>
              </a:rPr>
              <a:t>Bullets level 2-5:</a:t>
            </a:r>
          </a:p>
          <a:p>
            <a:pPr algn="r" defTabSz="784225">
              <a:spcBef>
                <a:spcPct val="20000"/>
              </a:spcBef>
              <a:defRPr/>
            </a:pPr>
            <a:r>
              <a:rPr lang="zh-CN" altLang="zh-CN" sz="1100">
                <a:solidFill>
                  <a:srgbClr val="FFFFFF"/>
                </a:solidFill>
                <a:latin typeface="FrutigerNext LT Regular" pitchFamily="34" charset="0"/>
              </a:rPr>
              <a:t> 18pt  </a:t>
            </a:r>
          </a:p>
          <a:p>
            <a:pPr algn="r" defTabSz="784225">
              <a:spcBef>
                <a:spcPct val="20000"/>
              </a:spcBef>
              <a:defRPr/>
            </a:pPr>
            <a:r>
              <a:rPr lang="zh-CN" altLang="zh-CN" sz="1100">
                <a:solidFill>
                  <a:srgbClr val="FFFFFF"/>
                </a:solidFill>
                <a:latin typeface="FrutigerNext LT Regular" pitchFamily="34" charset="0"/>
              </a:rPr>
              <a:t>Color:Black</a:t>
            </a:r>
          </a:p>
          <a:p>
            <a:pPr algn="r" defTabSz="784225">
              <a:spcBef>
                <a:spcPct val="20000"/>
              </a:spcBef>
              <a:defRPr/>
            </a:pPr>
            <a:r>
              <a:rPr lang="zh-CN" altLang="zh-CN" sz="1100">
                <a:solidFill>
                  <a:srgbClr val="FFFFFF"/>
                </a:solidFill>
                <a:latin typeface="FrutigerNext LT Regular" pitchFamily="34" charset="0"/>
              </a:rPr>
              <a:t>Corporate Font :</a:t>
            </a:r>
          </a:p>
          <a:p>
            <a:pPr algn="r" defTabSz="784225">
              <a:spcBef>
                <a:spcPct val="20000"/>
              </a:spcBef>
              <a:defRPr/>
            </a:pPr>
            <a:r>
              <a:rPr lang="zh-CN" altLang="zh-CN" sz="1100">
                <a:solidFill>
                  <a:srgbClr val="FFFFFF"/>
                </a:solidFill>
                <a:latin typeface="FrutigerNext LT Regular" pitchFamily="34" charset="0"/>
              </a:rPr>
              <a:t>FrutigerNext LT Medium</a:t>
            </a:r>
          </a:p>
          <a:p>
            <a:pPr algn="r" defTabSz="784225">
              <a:spcBef>
                <a:spcPct val="20000"/>
              </a:spcBef>
              <a:defRPr/>
            </a:pPr>
            <a:r>
              <a:rPr lang="zh-CN" altLang="zh-CN" sz="1100">
                <a:solidFill>
                  <a:srgbClr val="FFFFFF"/>
                </a:solidFill>
                <a:latin typeface="FrutigerNext LT Regular" pitchFamily="34" charset="0"/>
              </a:rPr>
              <a:t>Font to be used by customers and </a:t>
            </a:r>
          </a:p>
          <a:p>
            <a:pPr algn="r" defTabSz="784225">
              <a:spcBef>
                <a:spcPct val="20000"/>
              </a:spcBef>
              <a:defRPr/>
            </a:pPr>
            <a:r>
              <a:rPr lang="zh-CN" altLang="zh-CN" sz="1100">
                <a:solidFill>
                  <a:srgbClr val="FFFFFF"/>
                </a:solidFill>
                <a:latin typeface="FrutigerNext LT Regular" pitchFamily="34" charset="0"/>
              </a:rPr>
              <a:t>partners : </a:t>
            </a:r>
          </a:p>
          <a:p>
            <a:pPr algn="r" defTabSz="784225">
              <a:spcBef>
                <a:spcPct val="20000"/>
              </a:spcBef>
              <a:defRPr/>
            </a:pPr>
            <a:r>
              <a:rPr lang="zh-CN" altLang="zh-CN" sz="110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9146" y="57151"/>
            <a:ext cx="1727650" cy="1107996"/>
          </a:xfrm>
          <a:prstGeom prst="rect">
            <a:avLst/>
          </a:prstGeom>
          <a:noFill/>
          <a:ln w="9525">
            <a:noFill/>
            <a:miter lim="800000"/>
            <a:headEnd/>
            <a:tailEnd/>
          </a:ln>
          <a:effectLst/>
        </p:spPr>
        <p:txBody>
          <a:bodyPr>
            <a:spAutoFit/>
          </a:bodyPr>
          <a:lstStyle/>
          <a:p>
            <a:pPr>
              <a:defRPr/>
            </a:pPr>
            <a:r>
              <a:rPr lang="en-US" altLang="zh-CN" sz="1100">
                <a:solidFill>
                  <a:srgbClr val="FFFFFF"/>
                </a:solidFill>
                <a:latin typeface="FrutigerNext LT Regular" pitchFamily="34" charset="0"/>
              </a:rPr>
              <a:t>Top right  corner  for   field-mark, customer or partner logotypes. </a:t>
            </a:r>
          </a:p>
          <a:p>
            <a:pPr>
              <a:defRPr/>
            </a:pPr>
            <a:endParaRPr lang="en-US" altLang="zh-CN" sz="1100">
              <a:solidFill>
                <a:srgbClr val="FFFFFF"/>
              </a:solidFill>
              <a:latin typeface="FrutigerNext LT Regular" pitchFamily="34" charset="0"/>
            </a:endParaRPr>
          </a:p>
          <a:p>
            <a:pPr>
              <a:defRPr/>
            </a:pPr>
            <a:r>
              <a:rPr lang="en-US" altLang="zh-CN" sz="1100">
                <a:solidFill>
                  <a:srgbClr val="FFFFFF"/>
                </a:solidFill>
                <a:latin typeface="FrutigerNext LT Regular" pitchFamily="34" charset="0"/>
              </a:rPr>
              <a:t>----------------   </a:t>
            </a:r>
          </a:p>
          <a:p>
            <a:pPr>
              <a:defRPr/>
            </a:pPr>
            <a:endParaRPr lang="zh-CN" altLang="en-US" sz="1100">
              <a:solidFill>
                <a:srgbClr val="FFFFFF"/>
              </a:solidFill>
              <a:latin typeface="FrutigerNext LT Regular" pitchFamily="34" charset="0"/>
            </a:endParaRPr>
          </a:p>
        </p:txBody>
      </p:sp>
      <p:sp>
        <p:nvSpPr>
          <p:cNvPr id="10325" name="Text Box 85"/>
          <p:cNvSpPr txBox="1">
            <a:spLocks noChangeArrowheads="1"/>
          </p:cNvSpPr>
          <p:nvPr/>
        </p:nvSpPr>
        <p:spPr bwMode="auto">
          <a:xfrm>
            <a:off x="12339146" y="1196982"/>
            <a:ext cx="1727650" cy="1785104"/>
          </a:xfrm>
          <a:prstGeom prst="rect">
            <a:avLst/>
          </a:prstGeom>
          <a:noFill/>
          <a:ln w="9525">
            <a:noFill/>
            <a:miter lim="800000"/>
            <a:headEnd/>
            <a:tailEnd/>
          </a:ln>
          <a:effectLst/>
        </p:spPr>
        <p:txBody>
          <a:bodyPr>
            <a:spAutoFit/>
          </a:bodyPr>
          <a:lstStyle/>
          <a:p>
            <a:pPr>
              <a:defRPr/>
            </a:pPr>
            <a:r>
              <a:rPr lang="en-US" altLang="zh-CN" sz="1100" dirty="0">
                <a:solidFill>
                  <a:srgbClr val="FFFFFF"/>
                </a:solidFill>
                <a:latin typeface="FrutigerNext LT Regular" pitchFamily="34" charset="0"/>
              </a:rPr>
              <a:t>The following nine groups of colors are an example of how our design colors can be used, please take note that you should only use one design color group per slide. </a:t>
            </a:r>
          </a:p>
          <a:p>
            <a:pPr>
              <a:defRPr/>
            </a:pPr>
            <a:r>
              <a:rPr lang="en-US" altLang="zh-CN" sz="1100" dirty="0">
                <a:solidFill>
                  <a:srgbClr val="FFFFFF"/>
                </a:solidFill>
                <a:latin typeface="FrutigerNext LT Regular" pitchFamily="34" charset="0"/>
              </a:rPr>
              <a:t> For specific usage details, refer to the “Typesetting Standard”.</a:t>
            </a:r>
          </a:p>
        </p:txBody>
      </p:sp>
    </p:spTree>
  </p:cSld>
  <p:clrMap bg1="lt1" tx1="dk1" bg2="lt2" tx2="dk2" accent1="accent1" accent2="accent2" accent3="accent3" accent4="accent4" accent5="accent5" accent6="accent6" hlink="hlink" folHlink="folHlink"/>
  <p:transition advClick="0" advTm="8000"/>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Box 12"/>
          <p:cNvSpPr txBox="1">
            <a:spLocks noChangeArrowheads="1"/>
          </p:cNvSpPr>
          <p:nvPr userDrawn="1"/>
        </p:nvSpPr>
        <p:spPr bwMode="auto">
          <a:xfrm>
            <a:off x="10155240" y="4019550"/>
            <a:ext cx="1258887" cy="244475"/>
          </a:xfrm>
          <a:prstGeom prst="rect">
            <a:avLst/>
          </a:prstGeom>
          <a:noFill/>
          <a:ln>
            <a:noFill/>
          </a:ln>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000">
                <a:solidFill>
                  <a:srgbClr val="FFFFFF"/>
                </a:solidFill>
                <a:latin typeface="FrutigerNext LT Bold" pitchFamily="1" charset="0"/>
                <a:ea typeface="MS PGothic" pitchFamily="34" charset="-128"/>
              </a:rPr>
              <a:t>www.huawei.com</a:t>
            </a:r>
          </a:p>
        </p:txBody>
      </p:sp>
      <p:sp>
        <p:nvSpPr>
          <p:cNvPr id="1027" name="标题占位符 1"/>
          <p:cNvSpPr>
            <a:spLocks noGrp="1"/>
          </p:cNvSpPr>
          <p:nvPr>
            <p:ph type="title"/>
          </p:nvPr>
        </p:nvSpPr>
        <p:spPr bwMode="auto">
          <a:xfrm>
            <a:off x="763590" y="4383089"/>
            <a:ext cx="1097597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 name="日期占位符 3"/>
          <p:cNvSpPr>
            <a:spLocks noGrp="1"/>
          </p:cNvSpPr>
          <p:nvPr>
            <p:ph type="dt" sz="half" idx="2"/>
          </p:nvPr>
        </p:nvSpPr>
        <p:spPr>
          <a:xfrm>
            <a:off x="609600" y="6356350"/>
            <a:ext cx="2846388"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339EA3E-201D-4113-A7A9-184731CB3CA6}" type="datetimeFigureOut">
              <a:rPr lang="zh-CN" altLang="en-US">
                <a:solidFill>
                  <a:prstClr val="black">
                    <a:tint val="75000"/>
                  </a:prstClr>
                </a:solidFill>
              </a:rPr>
              <a:pPr>
                <a:defRPr/>
              </a:pPr>
              <a:t>2017/7/12</a:t>
            </a:fld>
            <a:endParaRPr lang="zh-CN" altLang="en-US">
              <a:solidFill>
                <a:prstClr val="black">
                  <a:tint val="75000"/>
                </a:prstClr>
              </a:solidFill>
            </a:endParaRPr>
          </a:p>
        </p:txBody>
      </p:sp>
      <p:sp>
        <p:nvSpPr>
          <p:cNvPr id="5" name="页脚占位符 4"/>
          <p:cNvSpPr>
            <a:spLocks noGrp="1"/>
          </p:cNvSpPr>
          <p:nvPr>
            <p:ph type="ftr" sz="quarter" idx="3"/>
          </p:nvPr>
        </p:nvSpPr>
        <p:spPr>
          <a:xfrm>
            <a:off x="4167188" y="6356350"/>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9190" y="6356350"/>
            <a:ext cx="2846387"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5B39783C-ED3A-4996-B00F-3CA491B248BE}"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3079" name="Text Box 18"/>
          <p:cNvSpPr txBox="1">
            <a:spLocks noChangeArrowheads="1"/>
          </p:cNvSpPr>
          <p:nvPr userDrawn="1"/>
        </p:nvSpPr>
        <p:spPr bwMode="auto">
          <a:xfrm>
            <a:off x="804863" y="6191250"/>
            <a:ext cx="3059112" cy="304800"/>
          </a:xfrm>
          <a:prstGeom prst="rect">
            <a:avLst/>
          </a:prstGeom>
          <a:noFill/>
          <a:ln>
            <a:noFill/>
          </a:ln>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400">
                <a:solidFill>
                  <a:prstClr val="black"/>
                </a:solidFill>
                <a:latin typeface="FrutigerNext LT Bold" pitchFamily="1" charset="0"/>
                <a:ea typeface="MS PGothic" pitchFamily="34" charset="-128"/>
              </a:rPr>
              <a:t>HUAWEI TECHNOLOGIES CO., LTD.</a:t>
            </a:r>
          </a:p>
        </p:txBody>
      </p:sp>
      <p:pic>
        <p:nvPicPr>
          <p:cNvPr id="1032" name="Picture 20" descr="Logo"/>
          <p:cNvPicPr>
            <a:picLocks noChangeAspect="1" noChangeArrowheads="1"/>
          </p:cNvPicPr>
          <p:nvPr userDrawn="1"/>
        </p:nvPicPr>
        <p:blipFill>
          <a:blip r:embed="rId3" cstate="print"/>
          <a:srcRect/>
          <a:stretch>
            <a:fillRect/>
          </a:stretch>
        </p:blipFill>
        <p:spPr bwMode="auto">
          <a:xfrm>
            <a:off x="10515600" y="5683250"/>
            <a:ext cx="706438" cy="704850"/>
          </a:xfrm>
          <a:prstGeom prst="rect">
            <a:avLst/>
          </a:prstGeom>
          <a:noFill/>
          <a:ln w="9525">
            <a:noFill/>
            <a:miter lim="800000"/>
            <a:headEnd/>
            <a:tailEnd/>
          </a:ln>
        </p:spPr>
      </p:pic>
      <p:pic>
        <p:nvPicPr>
          <p:cNvPr id="1033" name="图片 7"/>
          <p:cNvPicPr>
            <a:picLocks noChangeAspect="1"/>
          </p:cNvPicPr>
          <p:nvPr userDrawn="1"/>
        </p:nvPicPr>
        <p:blipFill>
          <a:blip r:embed="rId4" cstate="print"/>
          <a:srcRect/>
          <a:stretch>
            <a:fillRect/>
          </a:stretch>
        </p:blipFill>
        <p:spPr bwMode="auto">
          <a:xfrm>
            <a:off x="1588" y="1268413"/>
            <a:ext cx="12192000" cy="3168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txStyles>
    <p:titleStyle>
      <a:lvl1pPr algn="l" rtl="0" eaLnBrk="0" fontAlgn="base" hangingPunct="0">
        <a:spcBef>
          <a:spcPct val="0"/>
        </a:spcBef>
        <a:spcAft>
          <a:spcPct val="0"/>
        </a:spcAft>
        <a:defRPr sz="35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500">
          <a:solidFill>
            <a:schemeClr val="tx1"/>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3500">
          <a:solidFill>
            <a:schemeClr val="tx1"/>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3500">
          <a:solidFill>
            <a:schemeClr val="tx1"/>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3500">
          <a:solidFill>
            <a:schemeClr val="tx1"/>
          </a:solidFill>
          <a:latin typeface="Arial" pitchFamily="34" charset="0"/>
          <a:ea typeface="黑体" pitchFamily="49" charset="-122"/>
          <a:cs typeface="Arial" pitchFamily="34" charset="0"/>
        </a:defRPr>
      </a:lvl5pPr>
      <a:lvl6pPr marL="457200" algn="l" rtl="0" fontAlgn="base">
        <a:spcBef>
          <a:spcPct val="0"/>
        </a:spcBef>
        <a:spcAft>
          <a:spcPct val="0"/>
        </a:spcAft>
        <a:defRPr sz="3500">
          <a:solidFill>
            <a:schemeClr val="tx1"/>
          </a:solidFill>
          <a:latin typeface="Arial" pitchFamily="34" charset="0"/>
          <a:ea typeface="宋体" pitchFamily="2" charset="-122"/>
          <a:cs typeface="Arial" pitchFamily="34" charset="0"/>
        </a:defRPr>
      </a:lvl6pPr>
      <a:lvl7pPr marL="914400" algn="l" rtl="0" fontAlgn="base">
        <a:spcBef>
          <a:spcPct val="0"/>
        </a:spcBef>
        <a:spcAft>
          <a:spcPct val="0"/>
        </a:spcAft>
        <a:defRPr sz="3500">
          <a:solidFill>
            <a:schemeClr val="tx1"/>
          </a:solidFill>
          <a:latin typeface="Arial" pitchFamily="34" charset="0"/>
          <a:ea typeface="宋体" pitchFamily="2" charset="-122"/>
          <a:cs typeface="Arial" pitchFamily="34" charset="0"/>
        </a:defRPr>
      </a:lvl7pPr>
      <a:lvl8pPr marL="1371600" algn="l" rtl="0" fontAlgn="base">
        <a:spcBef>
          <a:spcPct val="0"/>
        </a:spcBef>
        <a:spcAft>
          <a:spcPct val="0"/>
        </a:spcAft>
        <a:defRPr sz="3500">
          <a:solidFill>
            <a:schemeClr val="tx1"/>
          </a:solidFill>
          <a:latin typeface="Arial" pitchFamily="34" charset="0"/>
          <a:ea typeface="宋体" pitchFamily="2" charset="-122"/>
          <a:cs typeface="Arial" pitchFamily="34" charset="0"/>
        </a:defRPr>
      </a:lvl8pPr>
      <a:lvl9pPr marL="1828800" algn="l" rtl="0" fontAlgn="base">
        <a:spcBef>
          <a:spcPct val="0"/>
        </a:spcBef>
        <a:spcAft>
          <a:spcPct val="0"/>
        </a:spcAft>
        <a:defRPr sz="3500">
          <a:solidFill>
            <a:schemeClr val="tx1"/>
          </a:solidFill>
          <a:latin typeface="Arial" pitchFamily="34" charset="0"/>
          <a:ea typeface="宋体" pitchFamily="2" charset="-122"/>
          <a:cs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1"/>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800" y="6451602"/>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4441" y="6386517"/>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2"/>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9"/>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6" y="692150"/>
            <a:ext cx="246020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英文标题</a:t>
            </a:r>
            <a:r>
              <a:rPr lang="en-US" altLang="zh-CN" sz="1100">
                <a:solidFill>
                  <a:srgbClr val="FFFFFF"/>
                </a:solidFill>
                <a:ea typeface="宋体" pitchFamily="2" charset="-122"/>
              </a:rPr>
              <a:t>:32-35pt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内部使用字体 </a:t>
            </a:r>
            <a:r>
              <a:rPr lang="en-US" altLang="zh-CN" sz="1100">
                <a:solidFill>
                  <a:srgbClr val="FFFFFF"/>
                </a:solidFill>
                <a:ea typeface="宋体" pitchFamily="2" charset="-122"/>
              </a:rPr>
              <a:t>:</a:t>
            </a:r>
          </a:p>
          <a:p>
            <a:pPr marL="342900" indent="-342900" algn="r" eaLnBrk="0" hangingPunct="0">
              <a:lnSpc>
                <a:spcPct val="125000"/>
              </a:lnSpc>
              <a:spcBef>
                <a:spcPct val="20000"/>
              </a:spcBef>
              <a:buFont typeface="Arial" pitchFamily="34" charset="0"/>
              <a:buNone/>
            </a:pPr>
            <a:r>
              <a:rPr lang="en-US" altLang="zh-CN" sz="1100">
                <a:solidFill>
                  <a:srgbClr val="FFFFFF"/>
                </a:solidFill>
                <a:ea typeface="宋体" pitchFamily="2" charset="-122"/>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外部使用字体 </a:t>
            </a:r>
            <a:r>
              <a:rPr lang="en-US" altLang="zh-CN" sz="1100">
                <a:solidFill>
                  <a:srgbClr val="FFFFFF"/>
                </a:solidFill>
                <a:ea typeface="宋体" pitchFamily="2" charset="-122"/>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中文标题</a:t>
            </a:r>
            <a:r>
              <a:rPr lang="en-US" altLang="zh-CN" sz="1100">
                <a:solidFill>
                  <a:srgbClr val="FFFFFF"/>
                </a:solidFill>
                <a:ea typeface="宋体" pitchFamily="2" charset="-122"/>
              </a:rPr>
              <a:t>:30-32pt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字体</a:t>
            </a:r>
            <a:r>
              <a:rPr lang="en-US" altLang="zh-CN" sz="1100">
                <a:solidFill>
                  <a:srgbClr val="FFFFFF"/>
                </a:solidFill>
                <a:ea typeface="宋体" pitchFamily="2" charset="-122"/>
              </a:rPr>
              <a:t>:</a:t>
            </a:r>
            <a:r>
              <a:rPr lang="zh-CN" altLang="en-US" sz="1100">
                <a:solidFill>
                  <a:srgbClr val="FFFFFF"/>
                </a:solidFill>
                <a:ea typeface="宋体" pitchFamily="2" charset="-122"/>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英文正文</a:t>
            </a:r>
            <a:r>
              <a:rPr lang="en-US" altLang="zh-CN" sz="1100">
                <a:solidFill>
                  <a:srgbClr val="FFFFFF"/>
                </a:solidFill>
                <a:ea typeface="宋体" pitchFamily="2" charset="-122"/>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子目录 </a:t>
            </a:r>
            <a:r>
              <a:rPr lang="en-US" altLang="zh-CN" sz="1100">
                <a:solidFill>
                  <a:srgbClr val="FFFFFF"/>
                </a:solidFill>
                <a:ea typeface="宋体" pitchFamily="2" charset="-122"/>
              </a:rPr>
              <a:t>(2-5</a:t>
            </a:r>
            <a:r>
              <a:rPr lang="zh-CN" altLang="en-US" sz="1100">
                <a:solidFill>
                  <a:srgbClr val="FFFFFF"/>
                </a:solidFill>
                <a:ea typeface="宋体" pitchFamily="2" charset="-122"/>
              </a:rPr>
              <a:t>级</a:t>
            </a:r>
            <a:r>
              <a:rPr lang="en-US" altLang="zh-CN" sz="1100">
                <a:solidFill>
                  <a:srgbClr val="FFFFFF"/>
                </a:solidFill>
                <a:ea typeface="宋体" pitchFamily="2" charset="-122"/>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a:t>
            </a:r>
            <a:r>
              <a:rPr lang="zh-CN" altLang="en-US" sz="1100">
                <a:solidFill>
                  <a:srgbClr val="FFFFFF"/>
                </a:solidFill>
                <a:ea typeface="宋体" pitchFamily="2" charset="-122"/>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内部使用字体 </a:t>
            </a:r>
            <a:r>
              <a:rPr lang="en-US" altLang="zh-CN" sz="1100">
                <a:solidFill>
                  <a:srgbClr val="FFFFFF"/>
                </a:solidFill>
                <a:ea typeface="宋体" pitchFamily="2" charset="-122"/>
              </a:rPr>
              <a:t>:</a:t>
            </a:r>
          </a:p>
          <a:p>
            <a:pPr marL="342900" indent="-342900" algn="r" eaLnBrk="0" hangingPunct="0">
              <a:lnSpc>
                <a:spcPct val="125000"/>
              </a:lnSpc>
              <a:spcBef>
                <a:spcPct val="20000"/>
              </a:spcBef>
              <a:buFont typeface="Arial" pitchFamily="34" charset="0"/>
              <a:buNone/>
            </a:pPr>
            <a:r>
              <a:rPr lang="en-US" altLang="zh-CN" sz="1100">
                <a:solidFill>
                  <a:srgbClr val="FFFFFF"/>
                </a:solidFill>
                <a:ea typeface="宋体" pitchFamily="2" charset="-122"/>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外部使用字体 </a:t>
            </a:r>
            <a:r>
              <a:rPr lang="en-US" altLang="zh-CN" sz="1100">
                <a:solidFill>
                  <a:srgbClr val="FFFFFF"/>
                </a:solidFill>
                <a:ea typeface="宋体" pitchFamily="2" charset="-122"/>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中文正文</a:t>
            </a:r>
            <a:r>
              <a:rPr lang="en-US" altLang="zh-CN" sz="1100">
                <a:solidFill>
                  <a:srgbClr val="FFFFFF"/>
                </a:solidFill>
                <a:ea typeface="宋体" pitchFamily="2" charset="-122"/>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子目录</a:t>
            </a:r>
            <a:r>
              <a:rPr lang="en-US" altLang="zh-CN" sz="1100">
                <a:solidFill>
                  <a:srgbClr val="FFFFFF"/>
                </a:solidFill>
                <a:ea typeface="宋体" pitchFamily="2" charset="-122"/>
              </a:rPr>
              <a:t>(2-5</a:t>
            </a:r>
            <a:r>
              <a:rPr lang="zh-CN" altLang="en-US" sz="1100">
                <a:solidFill>
                  <a:srgbClr val="FFFFFF"/>
                </a:solidFill>
                <a:ea typeface="宋体" pitchFamily="2" charset="-122"/>
              </a:rPr>
              <a:t>级</a:t>
            </a:r>
            <a:r>
              <a:rPr lang="en-US" altLang="zh-CN" sz="1100">
                <a:solidFill>
                  <a:srgbClr val="FFFFFF"/>
                </a:solidFill>
                <a:ea typeface="宋体" pitchFamily="2" charset="-122"/>
              </a:rPr>
              <a:t>):18pt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a:t>
            </a:r>
            <a:r>
              <a:rPr lang="zh-CN" altLang="en-US" sz="1100">
                <a:solidFill>
                  <a:srgbClr val="FFFFFF"/>
                </a:solidFill>
                <a:ea typeface="宋体" pitchFamily="2" charset="-122"/>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字体</a:t>
            </a:r>
            <a:r>
              <a:rPr lang="en-US" altLang="zh-CN" sz="1100">
                <a:solidFill>
                  <a:srgbClr val="FFFFFF"/>
                </a:solidFill>
                <a:ea typeface="宋体" pitchFamily="2" charset="-122"/>
              </a:rPr>
              <a:t>:</a:t>
            </a:r>
            <a:r>
              <a:rPr lang="zh-CN" altLang="en-US" sz="1100">
                <a:solidFill>
                  <a:srgbClr val="FFFFFF"/>
                </a:solidFill>
                <a:ea typeface="宋体" pitchFamily="2" charset="-122"/>
              </a:rPr>
              <a:t>细黑体</a:t>
            </a:r>
            <a:r>
              <a:rPr lang="zh-CN" altLang="en-US" sz="11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sp>
        <p:nvSpPr>
          <p:cNvPr id="10251" name="Rectangle 83"/>
          <p:cNvSpPr>
            <a:spLocks noChangeArrowheads="1"/>
          </p:cNvSpPr>
          <p:nvPr/>
        </p:nvSpPr>
        <p:spPr bwMode="auto">
          <a:xfrm>
            <a:off x="12339150" y="1341439"/>
            <a:ext cx="1590031"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100">
                <a:solidFill>
                  <a:srgbClr val="FFFFFF"/>
                </a:solidFill>
                <a:ea typeface="宋体" pitchFamily="2" charset="-122"/>
              </a:rPr>
              <a:t>建议同一页面内不超过四种颜色，以下是</a:t>
            </a:r>
            <a:r>
              <a:rPr lang="en-US" altLang="zh-CN" sz="1100">
                <a:solidFill>
                  <a:srgbClr val="FFFFFF"/>
                </a:solidFill>
                <a:ea typeface="宋体" pitchFamily="2" charset="-122"/>
              </a:rPr>
              <a:t>13</a:t>
            </a:r>
            <a:r>
              <a:rPr lang="zh-CN" altLang="en-US" sz="11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39"/>
            <a:ext cx="1494756"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ea typeface="宋体" pitchFamily="2" charset="-122"/>
              </a:rPr>
              <a:t>客户或者合作伙伴的标志放在右上角</a:t>
            </a:r>
            <a:r>
              <a:rPr lang="en-US" altLang="zh-CN" sz="1100">
                <a:solidFill>
                  <a:srgbClr val="FFFFFF"/>
                </a:solidFill>
                <a:ea typeface="宋体" pitchFamily="2" charset="-122"/>
              </a:rPr>
              <a:t>.</a:t>
            </a:r>
            <a:endParaRPr lang="zh-CN" altLang="en-US" sz="1100">
              <a:solidFill>
                <a:srgbClr val="FFFFFF"/>
              </a:solidFill>
              <a:ea typeface="宋体" pitchFamily="2" charset="-122"/>
            </a:endParaRPr>
          </a:p>
        </p:txBody>
      </p:sp>
      <p:sp>
        <p:nvSpPr>
          <p:cNvPr id="79" name="Rectangle 21"/>
          <p:cNvSpPr>
            <a:spLocks noChangeArrowheads="1"/>
          </p:cNvSpPr>
          <p:nvPr/>
        </p:nvSpPr>
        <p:spPr bwMode="auto">
          <a:xfrm>
            <a:off x="5048940" y="6465937"/>
            <a:ext cx="152748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FrutigerNext LT Medium"/>
                <a:ea typeface="华文细黑"/>
              </a:rPr>
              <a:t>Huawei Confidential</a:t>
            </a:r>
            <a:endParaRPr lang="en-US" altLang="zh-CN" sz="12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2"/>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5"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24588"/>
            <a:ext cx="121904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6" y="6392866"/>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userDrawn="1"/>
        </p:nvSpPr>
        <p:spPr bwMode="auto">
          <a:xfrm>
            <a:off x="876303" y="6502402"/>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FrutigerNext LT Bold" pitchFamily="34" charset="0"/>
                <a:ea typeface="MS PGothic" pitchFamily="34" charset="-128"/>
              </a:rPr>
              <a:t>HUAWEI TECHNOLOGIES CO., LTD.</a:t>
            </a:r>
          </a:p>
        </p:txBody>
      </p:sp>
      <p:sp>
        <p:nvSpPr>
          <p:cNvPr id="3078" name="Rectangle 13"/>
          <p:cNvSpPr>
            <a:spLocks noGrp="1" noChangeArrowheads="1"/>
          </p:cNvSpPr>
          <p:nvPr>
            <p:ph type="title"/>
          </p:nvPr>
        </p:nvSpPr>
        <p:spPr bwMode="auto">
          <a:xfrm>
            <a:off x="876300" y="325441"/>
            <a:ext cx="10440988"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3079" name="Rectangle 21"/>
          <p:cNvSpPr>
            <a:spLocks noChangeArrowheads="1"/>
          </p:cNvSpPr>
          <p:nvPr userDrawn="1"/>
        </p:nvSpPr>
        <p:spPr bwMode="auto">
          <a:xfrm>
            <a:off x="5137152" y="6502402"/>
            <a:ext cx="164290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082" tIns="0" rIns="80082" bIns="0">
            <a:spAutoFit/>
          </a:bodyPr>
          <a:lstStyle/>
          <a:p>
            <a:pPr defTabSz="801688" eaLnBrk="0" hangingPunct="0"/>
            <a:r>
              <a:rPr lang="en-US" altLang="zh-CN" sz="1200">
                <a:solidFill>
                  <a:srgbClr val="000000"/>
                </a:solidFill>
                <a:latin typeface="FrutigerNext LT Bold" pitchFamily="1" charset="0"/>
                <a:ea typeface="ＭＳ Ｐゴシック" pitchFamily="34" charset="-128"/>
              </a:rPr>
              <a:t>Huawei Confidential </a:t>
            </a:r>
          </a:p>
        </p:txBody>
      </p:sp>
      <p:grpSp>
        <p:nvGrpSpPr>
          <p:cNvPr id="2" name="Group 88"/>
          <p:cNvGrpSpPr>
            <a:grpSpLocks/>
          </p:cNvGrpSpPr>
          <p:nvPr userDrawn="1"/>
        </p:nvGrpSpPr>
        <p:grpSpPr bwMode="auto">
          <a:xfrm>
            <a:off x="12436478" y="3832227"/>
            <a:ext cx="1152525" cy="3025775"/>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pitchFamily="2" charset="-122"/>
                  </a:endParaRPr>
                </a:p>
              </p:txBody>
            </p:sp>
          </p:grpSp>
        </p:grpSp>
      </p:grpSp>
      <p:sp>
        <p:nvSpPr>
          <p:cNvPr id="3082" name="Rectangle 5"/>
          <p:cNvSpPr>
            <a:spLocks noChangeArrowheads="1"/>
          </p:cNvSpPr>
          <p:nvPr userDrawn="1"/>
        </p:nvSpPr>
        <p:spPr bwMode="auto">
          <a:xfrm>
            <a:off x="8483603" y="6502402"/>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a:solidFill>
                  <a:srgbClr val="000000"/>
                </a:solidFill>
                <a:latin typeface="FrutigerNext LT Bold" pitchFamily="1" charset="0"/>
                <a:ea typeface="ＭＳ Ｐゴシック" pitchFamily="34" charset="-128"/>
              </a:rPr>
              <a:t>Page </a:t>
            </a:r>
            <a:fld id="{8A3AEFC3-B008-441A-A725-D0B325EF3D69}" type="slidenum">
              <a:rPr lang="de-DE" altLang="zh-CN" sz="1200">
                <a:solidFill>
                  <a:srgbClr val="000000"/>
                </a:solidFill>
                <a:latin typeface="FrutigerNext LT Bold" pitchFamily="1" charset="0"/>
                <a:ea typeface="ＭＳ Ｐゴシック" pitchFamily="34" charset="-128"/>
              </a:rPr>
              <a:pPr eaLnBrk="0" hangingPunct="0">
                <a:lnSpc>
                  <a:spcPct val="85000"/>
                </a:lnSpc>
              </a:pPr>
              <a:t>‹#›</a:t>
            </a:fld>
            <a:endParaRPr lang="en-GB" altLang="zh-CN" sz="1200">
              <a:solidFill>
                <a:srgbClr val="000000"/>
              </a:solidFill>
              <a:latin typeface="FrutigerNext LT Bold" pitchFamily="1" charset="0"/>
              <a:ea typeface="ＭＳ Ｐゴシック" pitchFamily="34" charset="-128"/>
            </a:endParaRPr>
          </a:p>
        </p:txBody>
      </p:sp>
      <p:sp>
        <p:nvSpPr>
          <p:cNvPr id="10321" name="Text Box 81"/>
          <p:cNvSpPr txBox="1">
            <a:spLocks noChangeArrowheads="1"/>
          </p:cNvSpPr>
          <p:nvPr userDrawn="1"/>
        </p:nvSpPr>
        <p:spPr bwMode="auto">
          <a:xfrm>
            <a:off x="-3846513" y="1330328"/>
            <a:ext cx="3702050" cy="38766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8345" tIns="39172" rIns="78345" bIns="39172">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defRPr/>
            </a:pPr>
            <a:r>
              <a:rPr lang="zh-CN" altLang="zh-CN" sz="1100" smtClean="0">
                <a:solidFill>
                  <a:srgbClr val="FFFFFF"/>
                </a:solidFill>
                <a:latin typeface="FrutigerNext LT Regular" pitchFamily="34" charset="0"/>
              </a:rPr>
              <a:t>Slide title :32-35pt  </a:t>
            </a:r>
          </a:p>
          <a:p>
            <a:pPr algn="r" eaLnBrk="1" hangingPunct="1">
              <a:spcBef>
                <a:spcPct val="20000"/>
              </a:spcBef>
              <a:defRPr/>
            </a:pPr>
            <a:r>
              <a:rPr lang="zh-CN" altLang="zh-CN" sz="1100" smtClean="0">
                <a:solidFill>
                  <a:srgbClr val="FFFFFF"/>
                </a:solidFill>
                <a:latin typeface="FrutigerNext LT Regular" pitchFamily="34" charset="0"/>
              </a:rPr>
              <a:t>Color: R153 G0 B0</a:t>
            </a:r>
          </a:p>
          <a:p>
            <a:pPr algn="r" eaLnBrk="1" hangingPunct="1">
              <a:spcBef>
                <a:spcPct val="20000"/>
              </a:spcBef>
              <a:defRPr/>
            </a:pPr>
            <a:r>
              <a:rPr lang="zh-CN" altLang="zh-CN" sz="1100" smtClean="0">
                <a:solidFill>
                  <a:srgbClr val="FFFFFF"/>
                </a:solidFill>
                <a:latin typeface="FrutigerNext LT Regular" pitchFamily="34" charset="0"/>
              </a:rPr>
              <a:t>Corporate Font :</a:t>
            </a:r>
          </a:p>
          <a:p>
            <a:pPr algn="r" eaLnBrk="1" hangingPunct="1">
              <a:spcBef>
                <a:spcPct val="20000"/>
              </a:spcBef>
              <a:defRPr/>
            </a:pPr>
            <a:r>
              <a:rPr lang="zh-CN" altLang="zh-CN" sz="1100" smtClean="0">
                <a:solidFill>
                  <a:srgbClr val="FFFFFF"/>
                </a:solidFill>
                <a:latin typeface="FrutigerNext LT Regular" pitchFamily="34" charset="0"/>
              </a:rPr>
              <a:t>FrutigerNext LT Medium</a:t>
            </a:r>
          </a:p>
          <a:p>
            <a:pPr algn="r" eaLnBrk="1" hangingPunct="1">
              <a:spcBef>
                <a:spcPct val="20000"/>
              </a:spcBef>
              <a:defRPr/>
            </a:pPr>
            <a:r>
              <a:rPr lang="zh-CN" altLang="zh-CN" sz="1100" smtClean="0">
                <a:solidFill>
                  <a:srgbClr val="FFFFFF"/>
                </a:solidFill>
                <a:latin typeface="FrutigerNext LT Regular" pitchFamily="34" charset="0"/>
              </a:rPr>
              <a:t>Font to be used by customers and </a:t>
            </a:r>
          </a:p>
          <a:p>
            <a:pPr algn="r" eaLnBrk="1" hangingPunct="1">
              <a:spcBef>
                <a:spcPct val="20000"/>
              </a:spcBef>
              <a:defRPr/>
            </a:pPr>
            <a:r>
              <a:rPr lang="zh-CN" altLang="zh-CN" sz="1100" smtClean="0">
                <a:solidFill>
                  <a:srgbClr val="FFFFFF"/>
                </a:solidFill>
                <a:latin typeface="FrutigerNext LT Regular" pitchFamily="34" charset="0"/>
              </a:rPr>
              <a:t>partners : </a:t>
            </a:r>
          </a:p>
          <a:p>
            <a:pPr algn="r" eaLnBrk="1" hangingPunct="1">
              <a:spcBef>
                <a:spcPct val="20000"/>
              </a:spcBef>
              <a:defRPr/>
            </a:pPr>
            <a:r>
              <a:rPr lang="zh-CN" altLang="zh-CN" sz="1100" smtClean="0">
                <a:solidFill>
                  <a:srgbClr val="FFFFFF"/>
                </a:solidFill>
                <a:latin typeface="FrutigerNext LT Regular" pitchFamily="34" charset="0"/>
              </a:rPr>
              <a:t>Arial</a:t>
            </a: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endParaRPr lang="zh-CN" altLang="zh-CN" sz="1100" smtClean="0">
              <a:solidFill>
                <a:srgbClr val="FFFFFF"/>
              </a:solidFill>
              <a:latin typeface="FrutigerNext LT Regular" pitchFamily="34" charset="0"/>
            </a:endParaRPr>
          </a:p>
          <a:p>
            <a:pPr algn="r" eaLnBrk="1" hangingPunct="1">
              <a:spcBef>
                <a:spcPct val="20000"/>
              </a:spcBef>
              <a:defRPr/>
            </a:pPr>
            <a:r>
              <a:rPr lang="zh-CN" altLang="zh-CN" sz="1100" smtClean="0">
                <a:solidFill>
                  <a:srgbClr val="FFFFFF"/>
                </a:solidFill>
                <a:latin typeface="FrutigerNext LT Regular" pitchFamily="34" charset="0"/>
              </a:rPr>
              <a:t>Slide text :20-22pt</a:t>
            </a:r>
          </a:p>
          <a:p>
            <a:pPr algn="r" eaLnBrk="1" hangingPunct="1">
              <a:spcBef>
                <a:spcPct val="20000"/>
              </a:spcBef>
              <a:defRPr/>
            </a:pPr>
            <a:r>
              <a:rPr lang="zh-CN" altLang="zh-CN" sz="1100" smtClean="0">
                <a:solidFill>
                  <a:srgbClr val="FFFFFF"/>
                </a:solidFill>
                <a:latin typeface="FrutigerNext LT Regular" pitchFamily="34" charset="0"/>
              </a:rPr>
              <a:t>Bullets level 2-5:</a:t>
            </a:r>
          </a:p>
          <a:p>
            <a:pPr algn="r" eaLnBrk="1" hangingPunct="1">
              <a:spcBef>
                <a:spcPct val="20000"/>
              </a:spcBef>
              <a:defRPr/>
            </a:pPr>
            <a:r>
              <a:rPr lang="zh-CN" altLang="zh-CN" sz="1100" smtClean="0">
                <a:solidFill>
                  <a:srgbClr val="FFFFFF"/>
                </a:solidFill>
                <a:latin typeface="FrutigerNext LT Regular" pitchFamily="34" charset="0"/>
              </a:rPr>
              <a:t> 18pt  </a:t>
            </a:r>
          </a:p>
          <a:p>
            <a:pPr algn="r" eaLnBrk="1" hangingPunct="1">
              <a:spcBef>
                <a:spcPct val="20000"/>
              </a:spcBef>
              <a:defRPr/>
            </a:pPr>
            <a:r>
              <a:rPr lang="zh-CN" altLang="zh-CN" sz="1100" smtClean="0">
                <a:solidFill>
                  <a:srgbClr val="FFFFFF"/>
                </a:solidFill>
                <a:latin typeface="FrutigerNext LT Regular" pitchFamily="34" charset="0"/>
              </a:rPr>
              <a:t>Color:Black</a:t>
            </a:r>
          </a:p>
          <a:p>
            <a:pPr algn="r" eaLnBrk="1" hangingPunct="1">
              <a:spcBef>
                <a:spcPct val="20000"/>
              </a:spcBef>
              <a:defRPr/>
            </a:pPr>
            <a:r>
              <a:rPr lang="zh-CN" altLang="zh-CN" sz="1100" smtClean="0">
                <a:solidFill>
                  <a:srgbClr val="FFFFFF"/>
                </a:solidFill>
                <a:latin typeface="FrutigerNext LT Regular" pitchFamily="34" charset="0"/>
              </a:rPr>
              <a:t>Corporate Font :</a:t>
            </a:r>
          </a:p>
          <a:p>
            <a:pPr algn="r" eaLnBrk="1" hangingPunct="1">
              <a:spcBef>
                <a:spcPct val="20000"/>
              </a:spcBef>
              <a:defRPr/>
            </a:pPr>
            <a:r>
              <a:rPr lang="zh-CN" altLang="zh-CN" sz="1100" smtClean="0">
                <a:solidFill>
                  <a:srgbClr val="FFFFFF"/>
                </a:solidFill>
                <a:latin typeface="FrutigerNext LT Regular" pitchFamily="34" charset="0"/>
              </a:rPr>
              <a:t>FrutigerNext LT Medium</a:t>
            </a:r>
          </a:p>
          <a:p>
            <a:pPr algn="r" eaLnBrk="1" hangingPunct="1">
              <a:spcBef>
                <a:spcPct val="20000"/>
              </a:spcBef>
              <a:defRPr/>
            </a:pPr>
            <a:r>
              <a:rPr lang="zh-CN" altLang="zh-CN" sz="1100" smtClean="0">
                <a:solidFill>
                  <a:srgbClr val="FFFFFF"/>
                </a:solidFill>
                <a:latin typeface="FrutigerNext LT Regular" pitchFamily="34" charset="0"/>
              </a:rPr>
              <a:t>Font to be used by customers and </a:t>
            </a:r>
          </a:p>
          <a:p>
            <a:pPr algn="r" eaLnBrk="1" hangingPunct="1">
              <a:spcBef>
                <a:spcPct val="20000"/>
              </a:spcBef>
              <a:defRPr/>
            </a:pPr>
            <a:r>
              <a:rPr lang="zh-CN" altLang="zh-CN" sz="1100" smtClean="0">
                <a:solidFill>
                  <a:srgbClr val="FFFFFF"/>
                </a:solidFill>
                <a:latin typeface="FrutigerNext LT Regular" pitchFamily="34" charset="0"/>
              </a:rPr>
              <a:t>partners : </a:t>
            </a:r>
          </a:p>
          <a:p>
            <a:pPr algn="r" eaLnBrk="1" hangingPunct="1">
              <a:spcBef>
                <a:spcPct val="20000"/>
              </a:spcBef>
              <a:defRPr/>
            </a:pPr>
            <a:r>
              <a:rPr lang="zh-CN" altLang="zh-CN" sz="1100" smtClean="0">
                <a:solidFill>
                  <a:srgbClr val="FFFFFF"/>
                </a:solidFill>
                <a:latin typeface="FrutigerNext LT Regular" pitchFamily="34" charset="0"/>
              </a:rPr>
              <a:t>Arial</a:t>
            </a:r>
          </a:p>
        </p:txBody>
      </p:sp>
      <p:sp>
        <p:nvSpPr>
          <p:cNvPr id="3084" name="Text Box 84"/>
          <p:cNvSpPr txBox="1">
            <a:spLocks noChangeArrowheads="1"/>
          </p:cNvSpPr>
          <p:nvPr userDrawn="1"/>
        </p:nvSpPr>
        <p:spPr bwMode="auto">
          <a:xfrm>
            <a:off x="12339639" y="57151"/>
            <a:ext cx="1727200" cy="110799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100">
                <a:solidFill>
                  <a:srgbClr val="FFFFFF"/>
                </a:solidFill>
                <a:latin typeface="FrutigerNext LT Regular" charset="0"/>
              </a:rPr>
              <a:t>Top right  corner  for   field-mark, customer or partner logotypes. </a:t>
            </a:r>
          </a:p>
          <a:p>
            <a:pPr eaLnBrk="1" hangingPunct="1"/>
            <a:endParaRPr lang="en-US" altLang="zh-CN" sz="1100">
              <a:solidFill>
                <a:srgbClr val="FFFFFF"/>
              </a:solidFill>
              <a:latin typeface="FrutigerNext LT Regular" charset="0"/>
            </a:endParaRPr>
          </a:p>
          <a:p>
            <a:pPr eaLnBrk="1" hangingPunct="1"/>
            <a:r>
              <a:rPr lang="en-US" altLang="zh-CN" sz="1100">
                <a:solidFill>
                  <a:srgbClr val="FFFFFF"/>
                </a:solidFill>
                <a:latin typeface="FrutigerNext LT Regular" charset="0"/>
              </a:rPr>
              <a:t>----------------   </a:t>
            </a:r>
          </a:p>
          <a:p>
            <a:pPr eaLnBrk="1" hangingPunct="1"/>
            <a:endParaRPr lang="zh-CN" altLang="en-US" sz="1100">
              <a:solidFill>
                <a:srgbClr val="FFFFFF"/>
              </a:solidFill>
              <a:latin typeface="FrutigerNext LT Regular" charset="0"/>
            </a:endParaRPr>
          </a:p>
        </p:txBody>
      </p:sp>
      <p:sp>
        <p:nvSpPr>
          <p:cNvPr id="3085" name="Text Box 85"/>
          <p:cNvSpPr txBox="1">
            <a:spLocks noChangeArrowheads="1"/>
          </p:cNvSpPr>
          <p:nvPr userDrawn="1"/>
        </p:nvSpPr>
        <p:spPr bwMode="auto">
          <a:xfrm>
            <a:off x="12339639" y="1196977"/>
            <a:ext cx="1727200" cy="17851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100">
                <a:solidFill>
                  <a:srgbClr val="FFFFFF"/>
                </a:solidFill>
                <a:latin typeface="FrutigerNext LT Regular" charset="0"/>
              </a:rPr>
              <a:t>The following nine groups of colors are an example of how our design colors can be used, please take note that you should only use one design color group per slide. </a:t>
            </a:r>
          </a:p>
          <a:p>
            <a:pPr eaLnBrk="1" hangingPunct="1"/>
            <a:r>
              <a:rPr lang="en-US" altLang="zh-CN" sz="1100">
                <a:solidFill>
                  <a:srgbClr val="FFFFFF"/>
                </a:solidFill>
                <a:latin typeface="FrutigerNext LT Regular" charset="0"/>
              </a:rPr>
              <a:t> For specific usage details, refer to the “Typesetting Standard”.</a:t>
            </a: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0" name="Picture 104" descr="PPT胶片内页元素-16比9-内页灰条"/>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6224588"/>
            <a:ext cx="121904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01" descr="图片3副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2226" y="6387316"/>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8"/>
          <p:cNvSpPr txBox="1">
            <a:spLocks noChangeArrowheads="1"/>
          </p:cNvSpPr>
          <p:nvPr/>
        </p:nvSpPr>
        <p:spPr bwMode="auto">
          <a:xfrm>
            <a:off x="876307" y="6478496"/>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sp>
        <p:nvSpPr>
          <p:cNvPr id="8197" name="Rectangle 13"/>
          <p:cNvSpPr>
            <a:spLocks noGrp="1" noChangeArrowheads="1"/>
          </p:cNvSpPr>
          <p:nvPr>
            <p:ph type="title"/>
          </p:nvPr>
        </p:nvSpPr>
        <p:spPr bwMode="auto">
          <a:xfrm>
            <a:off x="876302" y="325447"/>
            <a:ext cx="10442575"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7" name="Rectangle 21"/>
          <p:cNvSpPr>
            <a:spLocks noChangeArrowheads="1"/>
          </p:cNvSpPr>
          <p:nvPr/>
        </p:nvSpPr>
        <p:spPr bwMode="auto">
          <a:xfrm>
            <a:off x="4501766" y="6492832"/>
            <a:ext cx="2898055" cy="153888"/>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000" dirty="0" smtClean="0">
                <a:solidFill>
                  <a:srgbClr val="000000"/>
                </a:solidFill>
                <a:latin typeface="FrutigerNext LT Regular" pitchFamily="34" charset="0"/>
              </a:rPr>
              <a:t>Huawei proprietary. No spread without permission.</a:t>
            </a:r>
            <a:endParaRPr lang="en-US" altLang="zh-CN" sz="1000" dirty="0">
              <a:solidFill>
                <a:srgbClr val="000000"/>
              </a:solidFill>
              <a:latin typeface="FrutigerNext LT Regular" pitchFamily="34" charset="0"/>
              <a:ea typeface="ＭＳ Ｐゴシック" pitchFamily="34" charset="-128"/>
            </a:endParaRPr>
          </a:p>
        </p:txBody>
      </p:sp>
      <p:sp>
        <p:nvSpPr>
          <p:cNvPr id="8199" name="Rectangle 68"/>
          <p:cNvSpPr>
            <a:spLocks noGrp="1" noChangeArrowheads="1"/>
          </p:cNvSpPr>
          <p:nvPr>
            <p:ph type="body" idx="1"/>
          </p:nvPr>
        </p:nvSpPr>
        <p:spPr bwMode="auto">
          <a:xfrm>
            <a:off x="876302" y="1628782"/>
            <a:ext cx="10442576"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12436541" y="3832234"/>
            <a:ext cx="11517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w="9525">
              <a:noFill/>
              <a:miter lim="800000"/>
              <a:headEnd/>
              <a:tailEnd/>
            </a:ln>
            <a:effectLst/>
          </p:spPr>
          <p:txBody>
            <a:bodyPr wrap="none" anchor="ctr"/>
            <a:lstStyle/>
            <a:p>
              <a:pPr>
                <a:defRPr/>
              </a:pPr>
              <a:endParaRPr lang="zh-CN" altLang="en-US">
                <a:solidFill>
                  <a:srgbClr val="000000"/>
                </a:solidFill>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6" name="Rectangle 20"/>
                <p:cNvSpPr>
                  <a:spLocks noChangeAspect="1" noChangeArrowheads="1"/>
                </p:cNvSpPr>
                <p:nvPr userDrawn="1"/>
              </p:nvSpPr>
              <p:spPr bwMode="auto">
                <a:xfrm flipV="1">
                  <a:off x="6127" y="2387"/>
                  <a:ext cx="115"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2" name="Rectangle 25"/>
                <p:cNvSpPr>
                  <a:spLocks noChangeAspect="1" noChangeArrowheads="1"/>
                </p:cNvSpPr>
                <p:nvPr userDrawn="1"/>
              </p:nvSpPr>
              <p:spPr bwMode="auto">
                <a:xfrm flipV="1">
                  <a:off x="6127" y="2523"/>
                  <a:ext cx="115"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8" name="Rectangle 30"/>
                <p:cNvSpPr>
                  <a:spLocks noChangeAspect="1" noChangeArrowheads="1"/>
                </p:cNvSpPr>
                <p:nvPr userDrawn="1"/>
              </p:nvSpPr>
              <p:spPr bwMode="auto">
                <a:xfrm flipV="1">
                  <a:off x="6127" y="2659"/>
                  <a:ext cx="115" cy="115"/>
                </a:xfrm>
                <a:prstGeom prst="rect">
                  <a:avLst/>
                </a:prstGeom>
                <a:solidFill>
                  <a:srgbClr val="0099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7" y="2251"/>
                  <a:ext cx="115" cy="119"/>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0" name="Rectangle 40"/>
                <p:cNvSpPr>
                  <a:spLocks noChangeAspect="1" noChangeArrowheads="1"/>
                </p:cNvSpPr>
                <p:nvPr userDrawn="1"/>
              </p:nvSpPr>
              <p:spPr bwMode="auto">
                <a:xfrm flipV="1">
                  <a:off x="6127" y="2886"/>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6" name="Rectangle 45"/>
                <p:cNvSpPr>
                  <a:spLocks noChangeAspect="1" noChangeArrowheads="1"/>
                </p:cNvSpPr>
                <p:nvPr userDrawn="1"/>
              </p:nvSpPr>
              <p:spPr bwMode="auto">
                <a:xfrm flipV="1">
                  <a:off x="6127" y="3022"/>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2" name="Rectangle 50"/>
                <p:cNvSpPr>
                  <a:spLocks noChangeAspect="1" noChangeArrowheads="1"/>
                </p:cNvSpPr>
                <p:nvPr userDrawn="1"/>
              </p:nvSpPr>
              <p:spPr bwMode="auto">
                <a:xfrm flipV="1">
                  <a:off x="6127" y="3158"/>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8" name="Rectangle 55"/>
                <p:cNvSpPr>
                  <a:spLocks noChangeAspect="1" noChangeArrowheads="1"/>
                </p:cNvSpPr>
                <p:nvPr userDrawn="1"/>
              </p:nvSpPr>
              <p:spPr bwMode="auto">
                <a:xfrm flipV="1">
                  <a:off x="6127" y="3385"/>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4" name="Rectangle 60"/>
                <p:cNvSpPr>
                  <a:spLocks noChangeAspect="1" noChangeArrowheads="1"/>
                </p:cNvSpPr>
                <p:nvPr userDrawn="1"/>
              </p:nvSpPr>
              <p:spPr bwMode="auto">
                <a:xfrm flipV="1">
                  <a:off x="6127" y="3521"/>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0" name="Rectangle 65"/>
                <p:cNvSpPr>
                  <a:spLocks noChangeAspect="1" noChangeArrowheads="1"/>
                </p:cNvSpPr>
                <p:nvPr userDrawn="1"/>
              </p:nvSpPr>
              <p:spPr bwMode="auto">
                <a:xfrm flipV="1">
                  <a:off x="6127" y="3657"/>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6" name="Rectangle 70"/>
                <p:cNvSpPr>
                  <a:spLocks noChangeAspect="1" noChangeArrowheads="1"/>
                </p:cNvSpPr>
                <p:nvPr userDrawn="1"/>
              </p:nvSpPr>
              <p:spPr bwMode="auto">
                <a:xfrm flipV="1">
                  <a:off x="6127" y="3884"/>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2" name="Rectangle 75"/>
                <p:cNvSpPr>
                  <a:spLocks noChangeAspect="1" noChangeArrowheads="1"/>
                </p:cNvSpPr>
                <p:nvPr userDrawn="1"/>
              </p:nvSpPr>
              <p:spPr bwMode="auto">
                <a:xfrm flipV="1">
                  <a:off x="6127" y="4026"/>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68" name="Rectangle 80"/>
                <p:cNvSpPr>
                  <a:spLocks noChangeAspect="1" noChangeArrowheads="1"/>
                </p:cNvSpPr>
                <p:nvPr userDrawn="1"/>
              </p:nvSpPr>
              <p:spPr bwMode="auto">
                <a:xfrm flipV="1">
                  <a:off x="6127" y="4167"/>
                  <a:ext cx="115" cy="115"/>
                </a:xfrm>
                <a:prstGeom prst="rect">
                  <a:avLst/>
                </a:prstGeom>
                <a:solidFill>
                  <a:schemeClr val="accent2"/>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rot="10800000" wrap="none" anchor="ctr"/>
                <a:lstStyle/>
                <a:p>
                  <a:pPr>
                    <a:defRPr/>
                  </a:pPr>
                  <a:endParaRPr lang="zh-CN" altLang="en-US">
                    <a:solidFill>
                      <a:srgbClr val="000000"/>
                    </a:solidFill>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a:solidFill>
                      <a:srgbClr val="000000"/>
                    </a:solidFill>
                  </a:endParaRPr>
                </a:p>
              </p:txBody>
            </p:sp>
          </p:grpSp>
        </p:grpSp>
      </p:grpSp>
      <p:sp>
        <p:nvSpPr>
          <p:cNvPr id="6149" name="Rectangle 5"/>
          <p:cNvSpPr>
            <a:spLocks noChangeArrowheads="1"/>
          </p:cNvSpPr>
          <p:nvPr/>
        </p:nvSpPr>
        <p:spPr bwMode="auto">
          <a:xfrm>
            <a:off x="8483693" y="6478504"/>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ＭＳ Ｐゴシック" pitchFamily="34" charset="-128"/>
              </a:rPr>
              <a:t>Page </a:t>
            </a:r>
            <a:fld id="{D6D007F3-B8DC-498C-AC9F-D012DFD26BD4}" type="slidenum">
              <a:rPr lang="de-DE" altLang="zh-CN" sz="12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200" dirty="0">
              <a:solidFill>
                <a:srgbClr val="000000"/>
              </a:solidFill>
              <a:latin typeface="FrutigerNext LT Bold" pitchFamily="34" charset="0"/>
              <a:ea typeface="ＭＳ Ｐゴシック" pitchFamily="34" charset="-128"/>
            </a:endParaRPr>
          </a:p>
        </p:txBody>
      </p:sp>
      <p:sp>
        <p:nvSpPr>
          <p:cNvPr id="10321" name="Text Box 81"/>
          <p:cNvSpPr txBox="1">
            <a:spLocks noChangeArrowheads="1"/>
          </p:cNvSpPr>
          <p:nvPr/>
        </p:nvSpPr>
        <p:spPr bwMode="auto">
          <a:xfrm>
            <a:off x="-3846986" y="1330335"/>
            <a:ext cx="3703015" cy="3876675"/>
          </a:xfrm>
          <a:prstGeom prst="rect">
            <a:avLst/>
          </a:prstGeom>
          <a:noFill/>
          <a:ln w="9525" algn="ctr">
            <a:noFill/>
            <a:miter lim="800000"/>
            <a:headEnd/>
            <a:tailEnd/>
          </a:ln>
          <a:effectLst/>
        </p:spPr>
        <p:txBody>
          <a:bodyPr lIns="78345" tIns="39172" rIns="78345" bIns="39172">
            <a:spAutoFit/>
          </a:bodyPr>
          <a:lstStyle/>
          <a:p>
            <a:pPr algn="r" defTabSz="784225">
              <a:spcBef>
                <a:spcPct val="20000"/>
              </a:spcBef>
              <a:defRPr/>
            </a:pPr>
            <a:r>
              <a:rPr lang="zh-CN" altLang="zh-CN" sz="1100">
                <a:solidFill>
                  <a:srgbClr val="FFFFFF"/>
                </a:solidFill>
                <a:latin typeface="FrutigerNext LT Regular" pitchFamily="34" charset="0"/>
              </a:rPr>
              <a:t>Slide title :32-35pt  </a:t>
            </a:r>
          </a:p>
          <a:p>
            <a:pPr algn="r" defTabSz="784225">
              <a:spcBef>
                <a:spcPct val="20000"/>
              </a:spcBef>
              <a:defRPr/>
            </a:pPr>
            <a:r>
              <a:rPr lang="zh-CN" altLang="zh-CN" sz="1100">
                <a:solidFill>
                  <a:srgbClr val="FFFFFF"/>
                </a:solidFill>
                <a:latin typeface="FrutigerNext LT Regular" pitchFamily="34" charset="0"/>
              </a:rPr>
              <a:t>Color: R153 G0 B0</a:t>
            </a:r>
          </a:p>
          <a:p>
            <a:pPr algn="r" defTabSz="784225">
              <a:spcBef>
                <a:spcPct val="20000"/>
              </a:spcBef>
              <a:defRPr/>
            </a:pPr>
            <a:r>
              <a:rPr lang="zh-CN" altLang="zh-CN" sz="1100">
                <a:solidFill>
                  <a:srgbClr val="FFFFFF"/>
                </a:solidFill>
                <a:latin typeface="FrutigerNext LT Regular" pitchFamily="34" charset="0"/>
              </a:rPr>
              <a:t>Corporate Font :</a:t>
            </a:r>
          </a:p>
          <a:p>
            <a:pPr algn="r" defTabSz="784225">
              <a:spcBef>
                <a:spcPct val="20000"/>
              </a:spcBef>
              <a:defRPr/>
            </a:pPr>
            <a:r>
              <a:rPr lang="zh-CN" altLang="zh-CN" sz="1100">
                <a:solidFill>
                  <a:srgbClr val="FFFFFF"/>
                </a:solidFill>
                <a:latin typeface="FrutigerNext LT Regular" pitchFamily="34" charset="0"/>
              </a:rPr>
              <a:t>FrutigerNext LT Medium</a:t>
            </a:r>
          </a:p>
          <a:p>
            <a:pPr algn="r" defTabSz="784225">
              <a:spcBef>
                <a:spcPct val="20000"/>
              </a:spcBef>
              <a:defRPr/>
            </a:pPr>
            <a:r>
              <a:rPr lang="zh-CN" altLang="zh-CN" sz="1100">
                <a:solidFill>
                  <a:srgbClr val="FFFFFF"/>
                </a:solidFill>
                <a:latin typeface="FrutigerNext LT Regular" pitchFamily="34" charset="0"/>
              </a:rPr>
              <a:t>Font to be used by customers and </a:t>
            </a:r>
          </a:p>
          <a:p>
            <a:pPr algn="r" defTabSz="784225">
              <a:spcBef>
                <a:spcPct val="20000"/>
              </a:spcBef>
              <a:defRPr/>
            </a:pPr>
            <a:r>
              <a:rPr lang="zh-CN" altLang="zh-CN" sz="1100">
                <a:solidFill>
                  <a:srgbClr val="FFFFFF"/>
                </a:solidFill>
                <a:latin typeface="FrutigerNext LT Regular" pitchFamily="34" charset="0"/>
              </a:rPr>
              <a:t>partners : </a:t>
            </a:r>
          </a:p>
          <a:p>
            <a:pPr algn="r" defTabSz="784225">
              <a:spcBef>
                <a:spcPct val="20000"/>
              </a:spcBef>
              <a:defRPr/>
            </a:pPr>
            <a:r>
              <a:rPr lang="zh-CN" altLang="zh-CN" sz="1100">
                <a:solidFill>
                  <a:srgbClr val="FFFFFF"/>
                </a:solidFill>
                <a:latin typeface="FrutigerNext LT Regular" pitchFamily="34" charset="0"/>
              </a:rPr>
              <a:t>Arial</a:t>
            </a: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endParaRPr lang="zh-CN" altLang="zh-CN" sz="1100">
              <a:solidFill>
                <a:srgbClr val="FFFFFF"/>
              </a:solidFill>
              <a:latin typeface="FrutigerNext LT Regular" pitchFamily="34" charset="0"/>
            </a:endParaRPr>
          </a:p>
          <a:p>
            <a:pPr algn="r" defTabSz="784225">
              <a:spcBef>
                <a:spcPct val="20000"/>
              </a:spcBef>
              <a:defRPr/>
            </a:pPr>
            <a:r>
              <a:rPr lang="zh-CN" altLang="zh-CN" sz="1100">
                <a:solidFill>
                  <a:srgbClr val="FFFFFF"/>
                </a:solidFill>
                <a:latin typeface="FrutigerNext LT Regular" pitchFamily="34" charset="0"/>
              </a:rPr>
              <a:t>Slide text :20-22pt</a:t>
            </a:r>
          </a:p>
          <a:p>
            <a:pPr algn="r" defTabSz="784225">
              <a:spcBef>
                <a:spcPct val="20000"/>
              </a:spcBef>
              <a:defRPr/>
            </a:pPr>
            <a:r>
              <a:rPr lang="zh-CN" altLang="zh-CN" sz="1100">
                <a:solidFill>
                  <a:srgbClr val="FFFFFF"/>
                </a:solidFill>
                <a:latin typeface="FrutigerNext LT Regular" pitchFamily="34" charset="0"/>
              </a:rPr>
              <a:t>Bullets level 2-5:</a:t>
            </a:r>
          </a:p>
          <a:p>
            <a:pPr algn="r" defTabSz="784225">
              <a:spcBef>
                <a:spcPct val="20000"/>
              </a:spcBef>
              <a:defRPr/>
            </a:pPr>
            <a:r>
              <a:rPr lang="zh-CN" altLang="zh-CN" sz="1100">
                <a:solidFill>
                  <a:srgbClr val="FFFFFF"/>
                </a:solidFill>
                <a:latin typeface="FrutigerNext LT Regular" pitchFamily="34" charset="0"/>
              </a:rPr>
              <a:t> 18pt  </a:t>
            </a:r>
          </a:p>
          <a:p>
            <a:pPr algn="r" defTabSz="784225">
              <a:spcBef>
                <a:spcPct val="20000"/>
              </a:spcBef>
              <a:defRPr/>
            </a:pPr>
            <a:r>
              <a:rPr lang="zh-CN" altLang="zh-CN" sz="1100">
                <a:solidFill>
                  <a:srgbClr val="FFFFFF"/>
                </a:solidFill>
                <a:latin typeface="FrutigerNext LT Regular" pitchFamily="34" charset="0"/>
              </a:rPr>
              <a:t>Color:Black</a:t>
            </a:r>
          </a:p>
          <a:p>
            <a:pPr algn="r" defTabSz="784225">
              <a:spcBef>
                <a:spcPct val="20000"/>
              </a:spcBef>
              <a:defRPr/>
            </a:pPr>
            <a:r>
              <a:rPr lang="zh-CN" altLang="zh-CN" sz="1100">
                <a:solidFill>
                  <a:srgbClr val="FFFFFF"/>
                </a:solidFill>
                <a:latin typeface="FrutigerNext LT Regular" pitchFamily="34" charset="0"/>
              </a:rPr>
              <a:t>Corporate Font :</a:t>
            </a:r>
          </a:p>
          <a:p>
            <a:pPr algn="r" defTabSz="784225">
              <a:spcBef>
                <a:spcPct val="20000"/>
              </a:spcBef>
              <a:defRPr/>
            </a:pPr>
            <a:r>
              <a:rPr lang="zh-CN" altLang="zh-CN" sz="1100">
                <a:solidFill>
                  <a:srgbClr val="FFFFFF"/>
                </a:solidFill>
                <a:latin typeface="FrutigerNext LT Regular" pitchFamily="34" charset="0"/>
              </a:rPr>
              <a:t>FrutigerNext LT Medium</a:t>
            </a:r>
          </a:p>
          <a:p>
            <a:pPr algn="r" defTabSz="784225">
              <a:spcBef>
                <a:spcPct val="20000"/>
              </a:spcBef>
              <a:defRPr/>
            </a:pPr>
            <a:r>
              <a:rPr lang="zh-CN" altLang="zh-CN" sz="1100">
                <a:solidFill>
                  <a:srgbClr val="FFFFFF"/>
                </a:solidFill>
                <a:latin typeface="FrutigerNext LT Regular" pitchFamily="34" charset="0"/>
              </a:rPr>
              <a:t>Font to be used by customers and </a:t>
            </a:r>
          </a:p>
          <a:p>
            <a:pPr algn="r" defTabSz="784225">
              <a:spcBef>
                <a:spcPct val="20000"/>
              </a:spcBef>
              <a:defRPr/>
            </a:pPr>
            <a:r>
              <a:rPr lang="zh-CN" altLang="zh-CN" sz="1100">
                <a:solidFill>
                  <a:srgbClr val="FFFFFF"/>
                </a:solidFill>
                <a:latin typeface="FrutigerNext LT Regular" pitchFamily="34" charset="0"/>
              </a:rPr>
              <a:t>partners : </a:t>
            </a:r>
          </a:p>
          <a:p>
            <a:pPr algn="r" defTabSz="784225">
              <a:spcBef>
                <a:spcPct val="20000"/>
              </a:spcBef>
              <a:defRPr/>
            </a:pPr>
            <a:r>
              <a:rPr lang="zh-CN" altLang="zh-CN" sz="110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9146" y="57151"/>
            <a:ext cx="1727650" cy="1107996"/>
          </a:xfrm>
          <a:prstGeom prst="rect">
            <a:avLst/>
          </a:prstGeom>
          <a:noFill/>
          <a:ln w="9525">
            <a:noFill/>
            <a:miter lim="800000"/>
            <a:headEnd/>
            <a:tailEnd/>
          </a:ln>
          <a:effectLst/>
        </p:spPr>
        <p:txBody>
          <a:bodyPr>
            <a:spAutoFit/>
          </a:bodyPr>
          <a:lstStyle/>
          <a:p>
            <a:pPr>
              <a:defRPr/>
            </a:pPr>
            <a:r>
              <a:rPr lang="en-US" altLang="zh-CN" sz="1100">
                <a:solidFill>
                  <a:srgbClr val="FFFFFF"/>
                </a:solidFill>
                <a:latin typeface="FrutigerNext LT Regular" pitchFamily="34" charset="0"/>
              </a:rPr>
              <a:t>Top right  corner  for   field-mark, customer or partner logotypes. </a:t>
            </a:r>
          </a:p>
          <a:p>
            <a:pPr>
              <a:defRPr/>
            </a:pPr>
            <a:endParaRPr lang="en-US" altLang="zh-CN" sz="1100">
              <a:solidFill>
                <a:srgbClr val="FFFFFF"/>
              </a:solidFill>
              <a:latin typeface="FrutigerNext LT Regular" pitchFamily="34" charset="0"/>
            </a:endParaRPr>
          </a:p>
          <a:p>
            <a:pPr>
              <a:defRPr/>
            </a:pPr>
            <a:r>
              <a:rPr lang="en-US" altLang="zh-CN" sz="1100">
                <a:solidFill>
                  <a:srgbClr val="FFFFFF"/>
                </a:solidFill>
                <a:latin typeface="FrutigerNext LT Regular" pitchFamily="34" charset="0"/>
              </a:rPr>
              <a:t>----------------   </a:t>
            </a:r>
          </a:p>
          <a:p>
            <a:pPr>
              <a:defRPr/>
            </a:pPr>
            <a:endParaRPr lang="zh-CN" altLang="en-US" sz="1100">
              <a:solidFill>
                <a:srgbClr val="FFFFFF"/>
              </a:solidFill>
              <a:latin typeface="FrutigerNext LT Regular" pitchFamily="34" charset="0"/>
            </a:endParaRPr>
          </a:p>
        </p:txBody>
      </p:sp>
      <p:sp>
        <p:nvSpPr>
          <p:cNvPr id="10325" name="Text Box 85"/>
          <p:cNvSpPr txBox="1">
            <a:spLocks noChangeArrowheads="1"/>
          </p:cNvSpPr>
          <p:nvPr/>
        </p:nvSpPr>
        <p:spPr bwMode="auto">
          <a:xfrm>
            <a:off x="12339146" y="1196982"/>
            <a:ext cx="1727650" cy="1785104"/>
          </a:xfrm>
          <a:prstGeom prst="rect">
            <a:avLst/>
          </a:prstGeom>
          <a:noFill/>
          <a:ln w="9525">
            <a:noFill/>
            <a:miter lim="800000"/>
            <a:headEnd/>
            <a:tailEnd/>
          </a:ln>
          <a:effectLst/>
        </p:spPr>
        <p:txBody>
          <a:bodyPr>
            <a:spAutoFit/>
          </a:bodyPr>
          <a:lstStyle/>
          <a:p>
            <a:pPr>
              <a:defRPr/>
            </a:pPr>
            <a:r>
              <a:rPr lang="en-US" altLang="zh-CN" sz="1100" dirty="0">
                <a:solidFill>
                  <a:srgbClr val="FFFFFF"/>
                </a:solidFill>
                <a:latin typeface="FrutigerNext LT Regular" pitchFamily="34" charset="0"/>
              </a:rPr>
              <a:t>The following nine groups of colors are an example of how our design colors can be used, please take note that you should only use one design color group per slide. </a:t>
            </a:r>
          </a:p>
          <a:p>
            <a:pPr>
              <a:defRPr/>
            </a:pPr>
            <a:r>
              <a:rPr lang="en-US" altLang="zh-CN" sz="1100" dirty="0">
                <a:solidFill>
                  <a:srgbClr val="FFFFFF"/>
                </a:solidFill>
                <a:latin typeface="FrutigerNext LT Regular" pitchFamily="34" charset="0"/>
              </a:rPr>
              <a:t> For specific usage details, refer to the “Typesetting Standard”.</a:t>
            </a:r>
          </a:p>
        </p:txBody>
      </p:sp>
    </p:spTree>
  </p:cSld>
  <p:clrMap bg1="lt1" tx1="dk1" bg2="lt2" tx2="dk2" accent1="accent1" accent2="accent2" accent3="accent3" accent4="accent4" accent5="accent5" accent6="accent6" hlink="hlink" folHlink="folHlink"/>
  <p:transition advClick="0" advTm="8000"/>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1"/>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800" y="6451602"/>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4441" y="6386517"/>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2"/>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9"/>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6" y="692150"/>
            <a:ext cx="246020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英文标题</a:t>
            </a:r>
            <a:r>
              <a:rPr lang="en-US" altLang="zh-CN" sz="1100">
                <a:solidFill>
                  <a:srgbClr val="FFFFFF"/>
                </a:solidFill>
                <a:ea typeface="宋体" pitchFamily="2" charset="-122"/>
              </a:rPr>
              <a:t>:32-35pt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内部使用字体 </a:t>
            </a:r>
            <a:r>
              <a:rPr lang="en-US" altLang="zh-CN" sz="1100">
                <a:solidFill>
                  <a:srgbClr val="FFFFFF"/>
                </a:solidFill>
                <a:ea typeface="宋体" pitchFamily="2" charset="-122"/>
              </a:rPr>
              <a:t>:</a:t>
            </a:r>
          </a:p>
          <a:p>
            <a:pPr marL="342900" indent="-342900" algn="r" eaLnBrk="0" hangingPunct="0">
              <a:lnSpc>
                <a:spcPct val="125000"/>
              </a:lnSpc>
              <a:spcBef>
                <a:spcPct val="20000"/>
              </a:spcBef>
              <a:buFont typeface="Arial" pitchFamily="34" charset="0"/>
              <a:buNone/>
            </a:pPr>
            <a:r>
              <a:rPr lang="en-US" altLang="zh-CN" sz="1100">
                <a:solidFill>
                  <a:srgbClr val="FFFFFF"/>
                </a:solidFill>
                <a:ea typeface="宋体" pitchFamily="2" charset="-122"/>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外部使用字体 </a:t>
            </a:r>
            <a:r>
              <a:rPr lang="en-US" altLang="zh-CN" sz="1100">
                <a:solidFill>
                  <a:srgbClr val="FFFFFF"/>
                </a:solidFill>
                <a:ea typeface="宋体" pitchFamily="2" charset="-122"/>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中文标题</a:t>
            </a:r>
            <a:r>
              <a:rPr lang="en-US" altLang="zh-CN" sz="1100">
                <a:solidFill>
                  <a:srgbClr val="FFFFFF"/>
                </a:solidFill>
                <a:ea typeface="宋体" pitchFamily="2" charset="-122"/>
              </a:rPr>
              <a:t>:30-32pt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字体</a:t>
            </a:r>
            <a:r>
              <a:rPr lang="en-US" altLang="zh-CN" sz="1100">
                <a:solidFill>
                  <a:srgbClr val="FFFFFF"/>
                </a:solidFill>
                <a:ea typeface="宋体" pitchFamily="2" charset="-122"/>
              </a:rPr>
              <a:t>:</a:t>
            </a:r>
            <a:r>
              <a:rPr lang="zh-CN" altLang="en-US" sz="1100">
                <a:solidFill>
                  <a:srgbClr val="FFFFFF"/>
                </a:solidFill>
                <a:ea typeface="宋体" pitchFamily="2" charset="-122"/>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英文正文</a:t>
            </a:r>
            <a:r>
              <a:rPr lang="en-US" altLang="zh-CN" sz="1100">
                <a:solidFill>
                  <a:srgbClr val="FFFFFF"/>
                </a:solidFill>
                <a:ea typeface="宋体" pitchFamily="2" charset="-122"/>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子目录 </a:t>
            </a:r>
            <a:r>
              <a:rPr lang="en-US" altLang="zh-CN" sz="1100">
                <a:solidFill>
                  <a:srgbClr val="FFFFFF"/>
                </a:solidFill>
                <a:ea typeface="宋体" pitchFamily="2" charset="-122"/>
              </a:rPr>
              <a:t>(2-5</a:t>
            </a:r>
            <a:r>
              <a:rPr lang="zh-CN" altLang="en-US" sz="1100">
                <a:solidFill>
                  <a:srgbClr val="FFFFFF"/>
                </a:solidFill>
                <a:ea typeface="宋体" pitchFamily="2" charset="-122"/>
              </a:rPr>
              <a:t>级</a:t>
            </a:r>
            <a:r>
              <a:rPr lang="en-US" altLang="zh-CN" sz="1100">
                <a:solidFill>
                  <a:srgbClr val="FFFFFF"/>
                </a:solidFill>
                <a:ea typeface="宋体" pitchFamily="2" charset="-122"/>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a:t>
            </a:r>
            <a:r>
              <a:rPr lang="zh-CN" altLang="en-US" sz="1100">
                <a:solidFill>
                  <a:srgbClr val="FFFFFF"/>
                </a:solidFill>
                <a:ea typeface="宋体" pitchFamily="2" charset="-122"/>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内部使用字体 </a:t>
            </a:r>
            <a:r>
              <a:rPr lang="en-US" altLang="zh-CN" sz="1100">
                <a:solidFill>
                  <a:srgbClr val="FFFFFF"/>
                </a:solidFill>
                <a:ea typeface="宋体" pitchFamily="2" charset="-122"/>
              </a:rPr>
              <a:t>:</a:t>
            </a:r>
          </a:p>
          <a:p>
            <a:pPr marL="342900" indent="-342900" algn="r" eaLnBrk="0" hangingPunct="0">
              <a:lnSpc>
                <a:spcPct val="125000"/>
              </a:lnSpc>
              <a:spcBef>
                <a:spcPct val="20000"/>
              </a:spcBef>
              <a:buFont typeface="Arial" pitchFamily="34" charset="0"/>
              <a:buNone/>
            </a:pPr>
            <a:r>
              <a:rPr lang="en-US" altLang="zh-CN" sz="1100">
                <a:solidFill>
                  <a:srgbClr val="FFFFFF"/>
                </a:solidFill>
                <a:ea typeface="宋体" pitchFamily="2" charset="-122"/>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外部使用字体 </a:t>
            </a:r>
            <a:r>
              <a:rPr lang="en-US" altLang="zh-CN" sz="1100">
                <a:solidFill>
                  <a:srgbClr val="FFFFFF"/>
                </a:solidFill>
                <a:ea typeface="宋体" pitchFamily="2" charset="-122"/>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中文正文</a:t>
            </a:r>
            <a:r>
              <a:rPr lang="en-US" altLang="zh-CN" sz="1100">
                <a:solidFill>
                  <a:srgbClr val="FFFFFF"/>
                </a:solidFill>
                <a:ea typeface="宋体" pitchFamily="2" charset="-122"/>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子目录</a:t>
            </a:r>
            <a:r>
              <a:rPr lang="en-US" altLang="zh-CN" sz="1100">
                <a:solidFill>
                  <a:srgbClr val="FFFFFF"/>
                </a:solidFill>
                <a:ea typeface="宋体" pitchFamily="2" charset="-122"/>
              </a:rPr>
              <a:t>(2-5</a:t>
            </a:r>
            <a:r>
              <a:rPr lang="zh-CN" altLang="en-US" sz="1100">
                <a:solidFill>
                  <a:srgbClr val="FFFFFF"/>
                </a:solidFill>
                <a:ea typeface="宋体" pitchFamily="2" charset="-122"/>
              </a:rPr>
              <a:t>级</a:t>
            </a:r>
            <a:r>
              <a:rPr lang="en-US" altLang="zh-CN" sz="1100">
                <a:solidFill>
                  <a:srgbClr val="FFFFFF"/>
                </a:solidFill>
                <a:ea typeface="宋体" pitchFamily="2" charset="-122"/>
              </a:rPr>
              <a:t>):18pt </a:t>
            </a:r>
            <a:endParaRPr lang="zh-CN" altLang="en-US" sz="1100">
              <a:solidFill>
                <a:srgbClr val="FFFFFF"/>
              </a:solidFill>
              <a:ea typeface="宋体" pitchFamily="2" charset="-122"/>
            </a:endParaRP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颜色</a:t>
            </a:r>
            <a:r>
              <a:rPr lang="en-US" altLang="zh-CN" sz="1100">
                <a:solidFill>
                  <a:srgbClr val="FFFFFF"/>
                </a:solidFill>
                <a:ea typeface="宋体" pitchFamily="2" charset="-122"/>
              </a:rPr>
              <a:t>:</a:t>
            </a:r>
            <a:r>
              <a:rPr lang="zh-CN" altLang="en-US" sz="1100">
                <a:solidFill>
                  <a:srgbClr val="FFFFFF"/>
                </a:solidFill>
                <a:ea typeface="宋体" pitchFamily="2" charset="-122"/>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ea typeface="宋体" pitchFamily="2" charset="-122"/>
              </a:rPr>
              <a:t>字体</a:t>
            </a:r>
            <a:r>
              <a:rPr lang="en-US" altLang="zh-CN" sz="1100">
                <a:solidFill>
                  <a:srgbClr val="FFFFFF"/>
                </a:solidFill>
                <a:ea typeface="宋体" pitchFamily="2" charset="-122"/>
              </a:rPr>
              <a:t>:</a:t>
            </a:r>
            <a:r>
              <a:rPr lang="zh-CN" altLang="en-US" sz="1100">
                <a:solidFill>
                  <a:srgbClr val="FFFFFF"/>
                </a:solidFill>
                <a:ea typeface="宋体" pitchFamily="2" charset="-122"/>
              </a:rPr>
              <a:t>细黑体</a:t>
            </a:r>
            <a:r>
              <a:rPr lang="zh-CN" altLang="en-US" sz="11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itchFamily="2" charset="-122"/>
                </a:endParaRPr>
              </a:p>
            </p:txBody>
          </p:sp>
        </p:grpSp>
      </p:grpSp>
      <p:sp>
        <p:nvSpPr>
          <p:cNvPr id="10251" name="Rectangle 83"/>
          <p:cNvSpPr>
            <a:spLocks noChangeArrowheads="1"/>
          </p:cNvSpPr>
          <p:nvPr/>
        </p:nvSpPr>
        <p:spPr bwMode="auto">
          <a:xfrm>
            <a:off x="12339150" y="1341439"/>
            <a:ext cx="1590031"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100">
                <a:solidFill>
                  <a:srgbClr val="FFFFFF"/>
                </a:solidFill>
                <a:ea typeface="宋体" pitchFamily="2" charset="-122"/>
              </a:rPr>
              <a:t>建议同一页面内不超过四种颜色，以下是</a:t>
            </a:r>
            <a:r>
              <a:rPr lang="en-US" altLang="zh-CN" sz="1100">
                <a:solidFill>
                  <a:srgbClr val="FFFFFF"/>
                </a:solidFill>
                <a:ea typeface="宋体" pitchFamily="2" charset="-122"/>
              </a:rPr>
              <a:t>13</a:t>
            </a:r>
            <a:r>
              <a:rPr lang="zh-CN" altLang="en-US" sz="11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39"/>
            <a:ext cx="1494756"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ea typeface="宋体" pitchFamily="2" charset="-122"/>
              </a:rPr>
              <a:t>客户或者合作伙伴的标志放在右上角</a:t>
            </a:r>
            <a:r>
              <a:rPr lang="en-US" altLang="zh-CN" sz="1100">
                <a:solidFill>
                  <a:srgbClr val="FFFFFF"/>
                </a:solidFill>
                <a:ea typeface="宋体" pitchFamily="2" charset="-122"/>
              </a:rPr>
              <a:t>.</a:t>
            </a:r>
            <a:endParaRPr lang="zh-CN" altLang="en-US" sz="1100">
              <a:solidFill>
                <a:srgbClr val="FFFFFF"/>
              </a:solidFill>
              <a:ea typeface="宋体" pitchFamily="2" charset="-122"/>
            </a:endParaRPr>
          </a:p>
        </p:txBody>
      </p:sp>
      <p:sp>
        <p:nvSpPr>
          <p:cNvPr id="79" name="Rectangle 21"/>
          <p:cNvSpPr>
            <a:spLocks noChangeArrowheads="1"/>
          </p:cNvSpPr>
          <p:nvPr/>
        </p:nvSpPr>
        <p:spPr bwMode="auto">
          <a:xfrm>
            <a:off x="5048940" y="6465937"/>
            <a:ext cx="152748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dirty="0" smtClean="0">
                <a:solidFill>
                  <a:srgbClr val="000000"/>
                </a:solidFill>
                <a:latin typeface="FrutigerNext LT Medium"/>
                <a:ea typeface="华文细黑"/>
              </a:rPr>
              <a:t>Huawei Confidential</a:t>
            </a:r>
            <a:endParaRPr lang="en-US" altLang="zh-CN" sz="12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2"/>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10"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10"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10"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11"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9"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88"/>
            <a:ext cx="12203644" cy="636587"/>
          </a:xfrm>
          <a:prstGeom prst="rect">
            <a:avLst/>
          </a:prstGeom>
          <a:noFill/>
          <a:ln w="9525">
            <a:noFill/>
            <a:miter lim="800000"/>
            <a:headEnd/>
            <a:tailEnd/>
          </a:ln>
        </p:spPr>
      </p:pic>
      <p:sp>
        <p:nvSpPr>
          <p:cNvPr id="154" name="Text Box 8"/>
          <p:cNvSpPr txBox="1">
            <a:spLocks noChangeArrowheads="1"/>
          </p:cNvSpPr>
          <p:nvPr/>
        </p:nvSpPr>
        <p:spPr bwMode="auto">
          <a:xfrm>
            <a:off x="1007798" y="6451601"/>
            <a:ext cx="2955761" cy="215394"/>
          </a:xfrm>
          <a:prstGeom prst="rect">
            <a:avLst/>
          </a:prstGeom>
          <a:noFill/>
          <a:ln>
            <a:noFill/>
          </a:ln>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4441" y="6386515"/>
            <a:ext cx="1748822"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796" y="325440"/>
            <a:ext cx="10179584" cy="871537"/>
          </a:xfrm>
          <a:prstGeom prst="rect">
            <a:avLst/>
          </a:prstGeom>
          <a:noFill/>
          <a:ln w="9525">
            <a:noFill/>
            <a:miter lim="800000"/>
            <a:headEnd/>
            <a:tailEnd/>
          </a:ln>
        </p:spPr>
        <p:txBody>
          <a:bodyPr vert="horz" wrap="square" lIns="0" tIns="47704" rIns="95410" bIns="4770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796" y="1628777"/>
            <a:ext cx="10179584" cy="4194175"/>
          </a:xfrm>
          <a:prstGeom prst="rect">
            <a:avLst/>
          </a:prstGeom>
          <a:noFill/>
          <a:ln w="9525">
            <a:noFill/>
            <a:miter lim="800000"/>
            <a:headEnd/>
            <a:tailEnd/>
          </a:ln>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1"/>
            <a:ext cx="2460207" cy="6526587"/>
          </a:xfrm>
          <a:prstGeom prst="rect">
            <a:avLst/>
          </a:prstGeom>
          <a:noFill/>
          <a:ln w="9525">
            <a:noFill/>
            <a:miter lim="800000"/>
            <a:headEnd/>
            <a:tailEnd/>
          </a:ln>
          <a:effectLst/>
        </p:spPr>
        <p:txBody>
          <a:bodyPr lIns="95404" tIns="47703" rIns="95404" bIns="47703">
            <a:spAutoFit/>
          </a:bodyPr>
          <a:lstStyle/>
          <a:p>
            <a:pPr marL="408291" indent="-408291" algn="r" eaLnBrk="0" hangingPunct="0">
              <a:lnSpc>
                <a:spcPct val="125000"/>
              </a:lnSpc>
              <a:spcBef>
                <a:spcPct val="20000"/>
              </a:spcBef>
              <a:buFont typeface="Arial" charset="0"/>
              <a:buNone/>
              <a:defRPr/>
            </a:pPr>
            <a:r>
              <a:rPr lang="zh-CN" altLang="en-US" sz="1300" dirty="0">
                <a:solidFill>
                  <a:srgbClr val="FFFFFF"/>
                </a:solidFill>
              </a:rPr>
              <a:t>英文标题</a:t>
            </a:r>
            <a:r>
              <a:rPr lang="en-US" altLang="zh-CN" sz="1300" dirty="0">
                <a:solidFill>
                  <a:srgbClr val="FFFFFF"/>
                </a:solidFill>
              </a:rPr>
              <a:t>:32-35pt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 R153 G0 B0</a:t>
            </a:r>
          </a:p>
          <a:p>
            <a:pPr marL="408291" indent="-408291" algn="r" eaLnBrk="0" hangingPunct="0">
              <a:lnSpc>
                <a:spcPct val="125000"/>
              </a:lnSpc>
              <a:spcBef>
                <a:spcPct val="20000"/>
              </a:spcBef>
              <a:buFont typeface="Arial" charset="0"/>
              <a:buNone/>
              <a:defRPr/>
            </a:pPr>
            <a:r>
              <a:rPr lang="zh-CN" altLang="en-US" sz="1300" dirty="0">
                <a:solidFill>
                  <a:srgbClr val="FFFFFF"/>
                </a:solidFill>
              </a:rPr>
              <a:t>内部使用字体 </a:t>
            </a:r>
            <a:r>
              <a:rPr lang="en-US" altLang="zh-CN" sz="1300" dirty="0">
                <a:solidFill>
                  <a:srgbClr val="FFFFFF"/>
                </a:solidFill>
              </a:rPr>
              <a:t>:</a:t>
            </a:r>
          </a:p>
          <a:p>
            <a:pPr marL="408291" indent="-408291" algn="r" eaLnBrk="0" hangingPunct="0">
              <a:lnSpc>
                <a:spcPct val="125000"/>
              </a:lnSpc>
              <a:spcBef>
                <a:spcPct val="20000"/>
              </a:spcBef>
              <a:buFont typeface="Arial" charset="0"/>
              <a:buNone/>
              <a:defRPr/>
            </a:pPr>
            <a:r>
              <a:rPr lang="en-US" altLang="zh-CN" sz="1300" dirty="0" err="1">
                <a:solidFill>
                  <a:srgbClr val="FFFFFF"/>
                </a:solidFill>
              </a:rPr>
              <a:t>FrutigerNext</a:t>
            </a:r>
            <a:r>
              <a:rPr lang="en-US" altLang="zh-CN" sz="1300" dirty="0">
                <a:solidFill>
                  <a:srgbClr val="FFFFFF"/>
                </a:solidFill>
              </a:rPr>
              <a:t> LT Medium</a:t>
            </a:r>
          </a:p>
          <a:p>
            <a:pPr marL="408291" indent="-408291" algn="r" eaLnBrk="0" hangingPunct="0">
              <a:lnSpc>
                <a:spcPct val="125000"/>
              </a:lnSpc>
              <a:spcBef>
                <a:spcPct val="20000"/>
              </a:spcBef>
              <a:buFont typeface="Arial" charset="0"/>
              <a:buNone/>
              <a:defRPr/>
            </a:pPr>
            <a:r>
              <a:rPr lang="zh-CN" altLang="en-US" sz="1300" dirty="0">
                <a:solidFill>
                  <a:srgbClr val="FFFFFF"/>
                </a:solidFill>
              </a:rPr>
              <a:t>外部使用字体 </a:t>
            </a:r>
            <a:r>
              <a:rPr lang="en-US" altLang="zh-CN" sz="1300" dirty="0">
                <a:solidFill>
                  <a:srgbClr val="FFFFFF"/>
                </a:solidFill>
              </a:rPr>
              <a:t>: Arial</a:t>
            </a:r>
          </a:p>
          <a:p>
            <a:pPr marL="408291" indent="-408291" algn="r" eaLnBrk="0" hangingPunct="0">
              <a:lnSpc>
                <a:spcPct val="75000"/>
              </a:lnSpc>
              <a:spcBef>
                <a:spcPct val="20000"/>
              </a:spcBef>
              <a:buFont typeface="Arial" charset="0"/>
              <a:buNone/>
              <a:defRPr/>
            </a:pPr>
            <a:endParaRPr lang="en-US" altLang="zh-CN"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中文标题</a:t>
            </a:r>
            <a:r>
              <a:rPr lang="en-US" altLang="zh-CN" sz="1300" dirty="0">
                <a:solidFill>
                  <a:srgbClr val="FFFFFF"/>
                </a:solidFill>
              </a:rPr>
              <a:t>:30-32pt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 R153 G0 B0</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字体</a:t>
            </a:r>
            <a:r>
              <a:rPr lang="en-US" altLang="zh-CN" sz="1300" dirty="0">
                <a:solidFill>
                  <a:srgbClr val="FFFFFF"/>
                </a:solidFill>
              </a:rPr>
              <a:t>:</a:t>
            </a:r>
            <a:r>
              <a:rPr lang="zh-CN" altLang="en-US" sz="1300" dirty="0">
                <a:solidFill>
                  <a:srgbClr val="FFFFFF"/>
                </a:solidFill>
              </a:rPr>
              <a:t>黑体</a:t>
            </a: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英文正文</a:t>
            </a:r>
            <a:r>
              <a:rPr lang="en-US" altLang="zh-CN" sz="1300" dirty="0">
                <a:solidFill>
                  <a:srgbClr val="FFFFFF"/>
                </a:solidFill>
              </a:rPr>
              <a:t>:20-22pt</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子目录 </a:t>
            </a:r>
            <a:r>
              <a:rPr lang="en-US" altLang="zh-CN" sz="1300" dirty="0">
                <a:solidFill>
                  <a:srgbClr val="FFFFFF"/>
                </a:solidFill>
              </a:rPr>
              <a:t>(2-5</a:t>
            </a:r>
            <a:r>
              <a:rPr lang="zh-CN" altLang="en-US" sz="1300" dirty="0">
                <a:solidFill>
                  <a:srgbClr val="FFFFFF"/>
                </a:solidFill>
              </a:rPr>
              <a:t>级</a:t>
            </a:r>
            <a:r>
              <a:rPr lang="en-US" altLang="zh-CN" sz="1300" dirty="0">
                <a:solidFill>
                  <a:srgbClr val="FFFFFF"/>
                </a:solidFill>
              </a:rPr>
              <a:t>) :18pt  </a:t>
            </a: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a:t>
            </a:r>
            <a:r>
              <a:rPr lang="zh-CN" altLang="en-US" sz="1300" dirty="0">
                <a:solidFill>
                  <a:srgbClr val="FFFFFF"/>
                </a:solidFill>
              </a:rPr>
              <a:t>黑色</a:t>
            </a:r>
          </a:p>
          <a:p>
            <a:pPr marL="408291" indent="-408291" algn="r" eaLnBrk="0" hangingPunct="0">
              <a:lnSpc>
                <a:spcPct val="125000"/>
              </a:lnSpc>
              <a:spcBef>
                <a:spcPct val="20000"/>
              </a:spcBef>
              <a:buFont typeface="Arial" charset="0"/>
              <a:buNone/>
              <a:defRPr/>
            </a:pPr>
            <a:r>
              <a:rPr lang="zh-CN" altLang="en-US" sz="1300" dirty="0">
                <a:solidFill>
                  <a:srgbClr val="FFFFFF"/>
                </a:solidFill>
              </a:rPr>
              <a:t>内部使用字体 </a:t>
            </a:r>
            <a:r>
              <a:rPr lang="en-US" altLang="zh-CN" sz="1300" dirty="0">
                <a:solidFill>
                  <a:srgbClr val="FFFFFF"/>
                </a:solidFill>
              </a:rPr>
              <a:t>:</a:t>
            </a:r>
          </a:p>
          <a:p>
            <a:pPr marL="408291" indent="-408291" algn="r" eaLnBrk="0" hangingPunct="0">
              <a:lnSpc>
                <a:spcPct val="125000"/>
              </a:lnSpc>
              <a:spcBef>
                <a:spcPct val="20000"/>
              </a:spcBef>
              <a:buFont typeface="Arial" charset="0"/>
              <a:buNone/>
              <a:defRPr/>
            </a:pPr>
            <a:r>
              <a:rPr lang="en-US" altLang="zh-CN" sz="1300" dirty="0" err="1">
                <a:solidFill>
                  <a:srgbClr val="FFFFFF"/>
                </a:solidFill>
              </a:rPr>
              <a:t>FrutigerNext</a:t>
            </a:r>
            <a:r>
              <a:rPr lang="en-US" altLang="zh-CN" sz="1300" dirty="0">
                <a:solidFill>
                  <a:srgbClr val="FFFFFF"/>
                </a:solidFill>
              </a:rPr>
              <a:t> LT Regular</a:t>
            </a:r>
          </a:p>
          <a:p>
            <a:pPr marL="408291" indent="-408291" algn="r" eaLnBrk="0" hangingPunct="0">
              <a:lnSpc>
                <a:spcPct val="125000"/>
              </a:lnSpc>
              <a:spcBef>
                <a:spcPct val="20000"/>
              </a:spcBef>
              <a:buFont typeface="Arial" charset="0"/>
              <a:buNone/>
              <a:defRPr/>
            </a:pPr>
            <a:r>
              <a:rPr lang="zh-CN" altLang="en-US" sz="1300" dirty="0">
                <a:solidFill>
                  <a:srgbClr val="FFFFFF"/>
                </a:solidFill>
              </a:rPr>
              <a:t>外部使用字体 </a:t>
            </a:r>
            <a:r>
              <a:rPr lang="en-US" altLang="zh-CN" sz="1300" dirty="0">
                <a:solidFill>
                  <a:srgbClr val="FFFFFF"/>
                </a:solidFill>
              </a:rPr>
              <a:t>: Arial</a:t>
            </a:r>
          </a:p>
          <a:p>
            <a:pPr marL="408291" indent="-408291" algn="r" eaLnBrk="0" hangingPunct="0">
              <a:lnSpc>
                <a:spcPct val="75000"/>
              </a:lnSpc>
              <a:spcBef>
                <a:spcPct val="20000"/>
              </a:spcBef>
              <a:buFont typeface="Arial" charset="0"/>
              <a:buNone/>
              <a:defRPr/>
            </a:pPr>
            <a:endParaRPr lang="en-US" altLang="zh-CN"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中文正文</a:t>
            </a:r>
            <a:r>
              <a:rPr lang="en-US" altLang="zh-CN" sz="1300" dirty="0">
                <a:solidFill>
                  <a:srgbClr val="FFFFFF"/>
                </a:solidFill>
              </a:rPr>
              <a:t>:18-20pt</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子目录</a:t>
            </a:r>
            <a:r>
              <a:rPr lang="en-US" altLang="zh-CN" sz="1300" dirty="0">
                <a:solidFill>
                  <a:srgbClr val="FFFFFF"/>
                </a:solidFill>
              </a:rPr>
              <a:t>(2-5</a:t>
            </a:r>
            <a:r>
              <a:rPr lang="zh-CN" altLang="en-US" sz="1300" dirty="0">
                <a:solidFill>
                  <a:srgbClr val="FFFFFF"/>
                </a:solidFill>
              </a:rPr>
              <a:t>级</a:t>
            </a:r>
            <a:r>
              <a:rPr lang="en-US" altLang="zh-CN" sz="1300" dirty="0">
                <a:solidFill>
                  <a:srgbClr val="FFFFFF"/>
                </a:solidFill>
              </a:rPr>
              <a:t>):18pt </a:t>
            </a:r>
            <a:endParaRPr lang="zh-CN" altLang="en-US" sz="1300" dirty="0">
              <a:solidFill>
                <a:srgbClr val="FFFFFF"/>
              </a:solidFill>
            </a:endParaRPr>
          </a:p>
          <a:p>
            <a:pPr marL="408291" indent="-408291" algn="r" eaLnBrk="0" hangingPunct="0">
              <a:lnSpc>
                <a:spcPct val="125000"/>
              </a:lnSpc>
              <a:spcBef>
                <a:spcPct val="20000"/>
              </a:spcBef>
              <a:buFont typeface="Arial" charset="0"/>
              <a:buNone/>
              <a:defRPr/>
            </a:pPr>
            <a:r>
              <a:rPr lang="zh-CN" altLang="en-US" sz="1300" dirty="0">
                <a:solidFill>
                  <a:srgbClr val="FFFFFF"/>
                </a:solidFill>
              </a:rPr>
              <a:t>颜色</a:t>
            </a:r>
            <a:r>
              <a:rPr lang="en-US" altLang="zh-CN" sz="1300" dirty="0">
                <a:solidFill>
                  <a:srgbClr val="FFFFFF"/>
                </a:solidFill>
              </a:rPr>
              <a:t>:</a:t>
            </a:r>
            <a:r>
              <a:rPr lang="zh-CN" altLang="en-US" sz="1300" dirty="0">
                <a:solidFill>
                  <a:srgbClr val="FFFFFF"/>
                </a:solidFill>
              </a:rPr>
              <a:t>黑色</a:t>
            </a:r>
          </a:p>
          <a:p>
            <a:pPr marL="408291" indent="-408291" algn="r" eaLnBrk="0" hangingPunct="0">
              <a:lnSpc>
                <a:spcPct val="125000"/>
              </a:lnSpc>
              <a:spcBef>
                <a:spcPct val="20000"/>
              </a:spcBef>
              <a:buFont typeface="Arial" charset="0"/>
              <a:buNone/>
              <a:defRPr/>
            </a:pPr>
            <a:r>
              <a:rPr lang="zh-CN" altLang="en-US" sz="1300" dirty="0">
                <a:solidFill>
                  <a:srgbClr val="FFFFFF"/>
                </a:solidFill>
              </a:rPr>
              <a:t>字体</a:t>
            </a:r>
            <a:r>
              <a:rPr lang="en-US" altLang="zh-CN" sz="1300" dirty="0">
                <a:solidFill>
                  <a:srgbClr val="FFFFFF"/>
                </a:solidFill>
              </a:rPr>
              <a:t>:</a:t>
            </a:r>
            <a:r>
              <a:rPr lang="zh-CN" altLang="en-US" sz="1300" dirty="0">
                <a:solidFill>
                  <a:srgbClr val="FFFFFF"/>
                </a:solidFill>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sp>
        <p:nvSpPr>
          <p:cNvPr id="10251" name="Rectangle 83"/>
          <p:cNvSpPr>
            <a:spLocks noChangeArrowheads="1"/>
          </p:cNvSpPr>
          <p:nvPr/>
        </p:nvSpPr>
        <p:spPr bwMode="auto">
          <a:xfrm>
            <a:off x="12339150" y="1341438"/>
            <a:ext cx="1590031" cy="1816388"/>
          </a:xfrm>
          <a:prstGeom prst="rect">
            <a:avLst/>
          </a:prstGeom>
          <a:noFill/>
          <a:ln w="9525">
            <a:noFill/>
            <a:miter lim="800000"/>
            <a:headEnd/>
            <a:tailEnd/>
          </a:ln>
          <a:effectLst/>
        </p:spPr>
        <p:txBody>
          <a:bodyPr lIns="95404" tIns="47703" rIns="95404" bIns="47703">
            <a:spAutoFit/>
          </a:bodyPr>
          <a:lstStyle/>
          <a:p>
            <a:pPr eaLnBrk="0" hangingPunct="0">
              <a:lnSpc>
                <a:spcPct val="120000"/>
              </a:lnSpc>
              <a:spcBef>
                <a:spcPct val="20000"/>
              </a:spcBef>
              <a:buFont typeface="Arial" charset="0"/>
              <a:buNone/>
              <a:defRPr/>
            </a:pPr>
            <a:r>
              <a:rPr lang="zh-CN" altLang="en-US" sz="1300">
                <a:solidFill>
                  <a:srgbClr val="FFFFFF"/>
                </a:solidFill>
              </a:rPr>
              <a:t>配色参考方案：</a:t>
            </a:r>
          </a:p>
          <a:p>
            <a:pPr eaLnBrk="0" hangingPunct="0">
              <a:lnSpc>
                <a:spcPct val="120000"/>
              </a:lnSpc>
              <a:spcBef>
                <a:spcPct val="20000"/>
              </a:spcBef>
              <a:buFont typeface="Arial" charset="0"/>
              <a:buNone/>
              <a:defRPr/>
            </a:pPr>
            <a:r>
              <a:rPr lang="zh-CN" altLang="en-US" sz="1300">
                <a:solidFill>
                  <a:srgbClr val="FFFFFF"/>
                </a:solidFill>
              </a:rPr>
              <a:t>建议同一页面内不超过四种颜色，以下是</a:t>
            </a:r>
            <a:r>
              <a:rPr lang="en-US" altLang="zh-CN" sz="1300">
                <a:solidFill>
                  <a:srgbClr val="FFFFFF"/>
                </a:solidFill>
              </a:rPr>
              <a:t>13</a:t>
            </a:r>
            <a:r>
              <a:rPr lang="zh-CN" altLang="en-US" sz="1300">
                <a:solidFill>
                  <a:srgbClr val="FFFFFF"/>
                </a:solidFill>
              </a:rPr>
              <a:t>组配色方案，同一页面内只选择一组使用。（仅供参考）</a:t>
            </a:r>
          </a:p>
        </p:txBody>
      </p:sp>
      <p:sp>
        <p:nvSpPr>
          <p:cNvPr id="10252" name="Rectangle 84"/>
          <p:cNvSpPr>
            <a:spLocks noChangeArrowheads="1"/>
          </p:cNvSpPr>
          <p:nvPr/>
        </p:nvSpPr>
        <p:spPr bwMode="auto">
          <a:xfrm>
            <a:off x="12339146" y="7940"/>
            <a:ext cx="1494756" cy="816346"/>
          </a:xfrm>
          <a:prstGeom prst="rect">
            <a:avLst/>
          </a:prstGeom>
          <a:noFill/>
          <a:ln w="9525">
            <a:noFill/>
            <a:miter lim="800000"/>
            <a:headEnd/>
            <a:tailEnd/>
          </a:ln>
          <a:effectLst/>
        </p:spPr>
        <p:txBody>
          <a:bodyPr lIns="95404" tIns="47703" rIns="95404" bIns="47703">
            <a:spAutoFit/>
          </a:bodyPr>
          <a:lstStyle/>
          <a:p>
            <a:pPr>
              <a:lnSpc>
                <a:spcPct val="120000"/>
              </a:lnSpc>
              <a:buClr>
                <a:srgbClr val="777777"/>
              </a:buClr>
              <a:buSzPct val="60000"/>
              <a:buFont typeface="Wingdings" pitchFamily="2" charset="2"/>
              <a:buNone/>
              <a:defRPr/>
            </a:pPr>
            <a:r>
              <a:rPr lang="zh-CN" altLang="en-US" sz="1300">
                <a:solidFill>
                  <a:srgbClr val="FFFFFF"/>
                </a:solidFill>
              </a:rPr>
              <a:t>客户或者合作伙伴的标志放在右上角</a:t>
            </a:r>
            <a:r>
              <a:rPr lang="en-US" altLang="zh-CN" sz="1300">
                <a:solidFill>
                  <a:srgbClr val="FFFFFF"/>
                </a:solidFill>
              </a:rPr>
              <a:t>.</a:t>
            </a:r>
            <a:endParaRPr lang="zh-CN" altLang="en-US" sz="1300">
              <a:solidFill>
                <a:srgbClr val="FFFFFF"/>
              </a:solidFill>
            </a:endParaRPr>
          </a:p>
        </p:txBody>
      </p:sp>
      <p:sp>
        <p:nvSpPr>
          <p:cNvPr id="6149" name="Rectangle 5"/>
          <p:cNvSpPr>
            <a:spLocks noChangeArrowheads="1"/>
          </p:cNvSpPr>
          <p:nvPr/>
        </p:nvSpPr>
        <p:spPr bwMode="auto">
          <a:xfrm>
            <a:off x="8483693" y="6489700"/>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400">
                <a:solidFill>
                  <a:srgbClr val="000000"/>
                </a:solidFill>
                <a:latin typeface="FrutigerNext LT Bold" pitchFamily="34" charset="0"/>
                <a:ea typeface="ＭＳ Ｐゴシック" pitchFamily="34" charset="-128"/>
              </a:rPr>
              <a:t>Page </a:t>
            </a:r>
            <a:fld id="{52A5D625-72FF-4364-B088-B7F11232586A}" type="slidenum">
              <a:rPr lang="de-DE" altLang="zh-CN" sz="14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0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6382" y="6463221"/>
            <a:ext cx="2500895" cy="184623"/>
          </a:xfrm>
          <a:prstGeom prst="rect">
            <a:avLst/>
          </a:prstGeom>
          <a:noFill/>
          <a:ln w="9525" algn="ctr">
            <a:noFill/>
            <a:miter lim="800000"/>
            <a:headEnd/>
            <a:tailEnd/>
          </a:ln>
          <a:effectLst/>
        </p:spPr>
        <p:txBody>
          <a:bodyPr wrap="none" lIns="95354" tIns="0" rIns="95354"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4570"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88"/>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798" y="6451601"/>
            <a:ext cx="2955761" cy="21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4441" y="6386516"/>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704" rIns="95410" bIns="4770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8"/>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2"/>
            <a:ext cx="2460207" cy="652658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英文标题</a:t>
            </a:r>
            <a:r>
              <a:rPr lang="en-US" altLang="zh-CN" sz="1300">
                <a:solidFill>
                  <a:srgbClr val="FFFFFF"/>
                </a:solidFill>
                <a:ea typeface="宋体" pitchFamily="2" charset="-122"/>
              </a:rPr>
              <a:t>:32-35pt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Medium</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中文标题</a:t>
            </a:r>
            <a:r>
              <a:rPr lang="en-US" altLang="zh-CN" sz="1300">
                <a:solidFill>
                  <a:srgbClr val="FFFFFF"/>
                </a:solidFill>
                <a:ea typeface="宋体" pitchFamily="2" charset="-122"/>
              </a:rPr>
              <a:t>:30-32pt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黑体</a:t>
            </a: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英文正文</a:t>
            </a:r>
            <a:r>
              <a:rPr lang="en-US" altLang="zh-CN" sz="1300">
                <a:solidFill>
                  <a:srgbClr val="FFFFFF"/>
                </a:solidFill>
                <a:ea typeface="宋体" pitchFamily="2" charset="-122"/>
              </a:rPr>
              <a:t>:20-22pt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 </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 :18pt  </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Regular</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中文正文</a:t>
            </a:r>
            <a:r>
              <a:rPr lang="en-US" altLang="zh-CN" sz="1300">
                <a:solidFill>
                  <a:srgbClr val="FFFFFF"/>
                </a:solidFill>
                <a:ea typeface="宋体" pitchFamily="2" charset="-122"/>
              </a:rPr>
              <a:t>:18-20pt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):18pt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细黑体</a:t>
            </a:r>
            <a:r>
              <a:rPr lang="zh-CN" altLang="en-US" sz="13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29"/>
              <a:ext cx="579" cy="26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sz="2100">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sp>
        <p:nvSpPr>
          <p:cNvPr id="10251" name="Rectangle 83"/>
          <p:cNvSpPr>
            <a:spLocks noChangeArrowheads="1"/>
          </p:cNvSpPr>
          <p:nvPr/>
        </p:nvSpPr>
        <p:spPr bwMode="auto">
          <a:xfrm>
            <a:off x="12339152" y="1341438"/>
            <a:ext cx="1590031" cy="18163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建议同一页面内不超过四种颜色，以下是</a:t>
            </a:r>
            <a:r>
              <a:rPr lang="en-US" altLang="zh-CN" sz="1300">
                <a:solidFill>
                  <a:srgbClr val="FFFFFF"/>
                </a:solidFill>
                <a:ea typeface="宋体" pitchFamily="2" charset="-122"/>
              </a:rPr>
              <a:t>13</a:t>
            </a:r>
            <a:r>
              <a:rPr lang="zh-CN" altLang="en-US" sz="13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41"/>
            <a:ext cx="1494756" cy="81634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a:lnSpc>
                <a:spcPct val="120000"/>
              </a:lnSpc>
              <a:buClr>
                <a:srgbClr val="777777"/>
              </a:buClr>
              <a:buSzPct val="60000"/>
              <a:buFont typeface="Wingdings" pitchFamily="2" charset="2"/>
              <a:buNone/>
            </a:pPr>
            <a:r>
              <a:rPr lang="zh-CN" altLang="en-US" sz="1300">
                <a:solidFill>
                  <a:srgbClr val="FFFFFF"/>
                </a:solidFill>
                <a:ea typeface="宋体" pitchFamily="2" charset="-122"/>
              </a:rPr>
              <a:t>客户或者合作伙伴的标志放在右上角</a:t>
            </a:r>
            <a:r>
              <a:rPr lang="en-US" altLang="zh-CN" sz="1300">
                <a:solidFill>
                  <a:srgbClr val="FFFFFF"/>
                </a:solidFill>
                <a:ea typeface="宋体" pitchFamily="2" charset="-122"/>
              </a:rPr>
              <a:t>.</a:t>
            </a:r>
            <a:endParaRPr lang="zh-CN" altLang="en-US" sz="1300">
              <a:solidFill>
                <a:srgbClr val="FFFFFF"/>
              </a:solidFill>
              <a:ea typeface="宋体" pitchFamily="2" charset="-122"/>
            </a:endParaRPr>
          </a:p>
        </p:txBody>
      </p:sp>
      <p:sp>
        <p:nvSpPr>
          <p:cNvPr id="79" name="Rectangle 21"/>
          <p:cNvSpPr>
            <a:spLocks noChangeArrowheads="1"/>
          </p:cNvSpPr>
          <p:nvPr/>
        </p:nvSpPr>
        <p:spPr bwMode="auto">
          <a:xfrm>
            <a:off x="5048941" y="6465937"/>
            <a:ext cx="1785955" cy="215394"/>
          </a:xfrm>
          <a:prstGeom prst="rect">
            <a:avLst/>
          </a:prstGeom>
          <a:noFill/>
          <a:ln w="9525" algn="ctr">
            <a:noFill/>
            <a:miter lim="800000"/>
            <a:headEnd/>
            <a:tailEnd/>
          </a:ln>
          <a:effectLst/>
        </p:spPr>
        <p:txBody>
          <a:bodyPr wrap="none" lIns="95354" tIns="0" rIns="95354" bIns="0">
            <a:spAutoFit/>
          </a:bodyPr>
          <a:lstStyle/>
          <a:p>
            <a:pPr defTabSz="954570" eaLnBrk="0" hangingPunct="0">
              <a:defRPr/>
            </a:pPr>
            <a:r>
              <a:rPr lang="en-US" altLang="zh-CN" sz="1400" dirty="0" smtClean="0">
                <a:solidFill>
                  <a:srgbClr val="000000"/>
                </a:solidFill>
                <a:latin typeface="FrutigerNext LT Medium"/>
                <a:ea typeface="华文细黑"/>
              </a:rPr>
              <a:t>Huawei Confidential</a:t>
            </a:r>
            <a:endParaRPr lang="en-US" altLang="zh-CN" sz="14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4"/>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400" dirty="0" smtClean="0">
                <a:solidFill>
                  <a:srgbClr val="000000"/>
                </a:solidFill>
                <a:latin typeface="FrutigerNext LT Bold" pitchFamily="34" charset="0"/>
                <a:ea typeface="MS PGothic" pitchFamily="34" charset="-128"/>
              </a:rPr>
              <a:t> </a:t>
            </a:r>
            <a:fld id="{A4C34F22-587E-473D-9099-376F4F013A30}" type="slidenum">
              <a:rPr lang="de-DE" altLang="zh-CN" sz="1400">
                <a:solidFill>
                  <a:srgbClr val="000000"/>
                </a:solidFill>
                <a:latin typeface="FrutigerNext LT Bold" pitchFamily="34" charset="0"/>
                <a:ea typeface="MS PGothic" pitchFamily="34" charset="-128"/>
              </a:rPr>
              <a:pPr eaLnBrk="0" hangingPunct="0">
                <a:lnSpc>
                  <a:spcPct val="85000"/>
                </a:lnSpc>
              </a:pPr>
              <a:t>‹#›</a:t>
            </a:fld>
            <a:endParaRPr lang="en-GB" altLang="zh-CN" sz="14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54"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lt"/>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lt"/>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lt"/>
          <a:ea typeface="+mn-ea"/>
          <a:cs typeface="+mn-cs"/>
        </a:defRPr>
      </a:lvl4pPr>
      <a:lvl5pPr marL="2449746" indent="-272194" algn="l" rtl="0" eaLnBrk="0" fontAlgn="base" hangingPunct="0">
        <a:lnSpc>
          <a:spcPct val="140000"/>
        </a:lnSpc>
        <a:spcBef>
          <a:spcPct val="0"/>
        </a:spcBef>
        <a:spcAft>
          <a:spcPct val="0"/>
        </a:spcAft>
        <a:buFont typeface="Arial" pitchFamily="34" charset="0"/>
        <a:buChar char="~"/>
        <a:defRPr sz="1400">
          <a:solidFill>
            <a:schemeClr val="tx1"/>
          </a:solidFill>
          <a:latin typeface="+mn-lt"/>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2" descr="内页元素3-1"/>
          <p:cNvPicPr>
            <a:picLocks noChangeAspect="1" noChangeArrowheads="1"/>
          </p:cNvPicPr>
          <p:nvPr/>
        </p:nvPicPr>
        <p:blipFill>
          <a:blip r:embed="rId3" cstate="email"/>
          <a:srcRect/>
          <a:stretch>
            <a:fillRect/>
          </a:stretch>
        </p:blipFill>
        <p:spPr bwMode="auto">
          <a:xfrm>
            <a:off x="0" y="1"/>
            <a:ext cx="12193588" cy="6494463"/>
          </a:xfrm>
          <a:prstGeom prst="rect">
            <a:avLst/>
          </a:prstGeom>
          <a:noFill/>
          <a:ln w="9525">
            <a:noFill/>
            <a:miter lim="800000"/>
            <a:headEnd/>
            <a:tailEnd/>
          </a:ln>
        </p:spPr>
      </p:pic>
      <p:sp>
        <p:nvSpPr>
          <p:cNvPr id="2108419" name="Rectangle 3"/>
          <p:cNvSpPr>
            <a:spLocks noChangeArrowheads="1"/>
          </p:cNvSpPr>
          <p:nvPr/>
        </p:nvSpPr>
        <p:spPr bwMode="auto">
          <a:xfrm>
            <a:off x="4" y="1"/>
            <a:ext cx="12195175" cy="6859588"/>
          </a:xfrm>
          <a:prstGeom prst="rect">
            <a:avLst/>
          </a:prstGeom>
          <a:solidFill>
            <a:srgbClr val="DDDDDD"/>
          </a:solidFill>
          <a:ln w="9525">
            <a:noFill/>
            <a:miter lim="800000"/>
            <a:headEnd/>
            <a:tailEnd/>
          </a:ln>
        </p:spPr>
        <p:txBody>
          <a:bodyPr wrap="none" lIns="121901" tIns="60952" rIns="121901" bIns="60952" anchor="ctr"/>
          <a:lstStyle/>
          <a:p>
            <a:pPr algn="ctr">
              <a:buClr>
                <a:srgbClr val="CC9900"/>
              </a:buClr>
              <a:buFont typeface="Wingdings" pitchFamily="2" charset="2"/>
              <a:buChar char="n"/>
              <a:defRPr/>
            </a:pPr>
            <a:endParaRPr lang="en-US" b="1">
              <a:solidFill>
                <a:srgbClr val="000000"/>
              </a:solidFill>
              <a:latin typeface="Times New Roman"/>
              <a:ea typeface="宋体" pitchFamily="2" charset="-122"/>
            </a:endParaRPr>
          </a:p>
        </p:txBody>
      </p:sp>
      <p:pic>
        <p:nvPicPr>
          <p:cNvPr id="8196" name="Picture 4" descr="目录元素"/>
          <p:cNvPicPr>
            <a:picLocks noChangeAspect="1" noChangeArrowheads="1"/>
          </p:cNvPicPr>
          <p:nvPr/>
        </p:nvPicPr>
        <p:blipFill>
          <a:blip r:embed="rId4" cstate="email"/>
          <a:srcRect/>
          <a:stretch>
            <a:fillRect/>
          </a:stretch>
        </p:blipFill>
        <p:spPr bwMode="auto">
          <a:xfrm>
            <a:off x="1" y="7940"/>
            <a:ext cx="6523038" cy="6851650"/>
          </a:xfrm>
          <a:prstGeom prst="rect">
            <a:avLst/>
          </a:prstGeom>
          <a:noFill/>
          <a:ln w="9525">
            <a:noFill/>
            <a:miter lim="800000"/>
            <a:headEnd/>
            <a:tailEnd/>
          </a:ln>
        </p:spPr>
      </p:pic>
      <p:sp>
        <p:nvSpPr>
          <p:cNvPr id="8197" name="Rectangle 5"/>
          <p:cNvSpPr>
            <a:spLocks noGrp="1" noChangeArrowheads="1"/>
          </p:cNvSpPr>
          <p:nvPr>
            <p:ph type="title"/>
          </p:nvPr>
        </p:nvSpPr>
        <p:spPr bwMode="auto">
          <a:xfrm>
            <a:off x="781054" y="488951"/>
            <a:ext cx="10975975" cy="1143000"/>
          </a:xfrm>
          <a:prstGeom prst="rect">
            <a:avLst/>
          </a:prstGeom>
          <a:noFill/>
          <a:ln w="9525" algn="ctr">
            <a:noFill/>
            <a:miter lim="800000"/>
            <a:headEnd/>
            <a:tailEnd/>
          </a:ln>
        </p:spPr>
        <p:txBody>
          <a:bodyPr vert="horz" wrap="square" lIns="121901" tIns="60952" rIns="121901" bIns="60952" numCol="1" anchor="ctr" anchorCtr="0" compatLnSpc="1">
            <a:prstTxWarp prst="textNoShape">
              <a:avLst/>
            </a:prstTxWarp>
          </a:bodyPr>
          <a:lstStyle/>
          <a:p>
            <a:pPr lvl="0"/>
            <a:r>
              <a:rPr lang="en-US" altLang="zh-CN" smtClean="0"/>
              <a:t>Content</a:t>
            </a:r>
          </a:p>
        </p:txBody>
      </p:sp>
      <p:sp>
        <p:nvSpPr>
          <p:cNvPr id="8198" name="Rectangle 6"/>
          <p:cNvSpPr>
            <a:spLocks noGrp="1" noChangeArrowheads="1"/>
          </p:cNvSpPr>
          <p:nvPr>
            <p:ph type="body" idx="1"/>
          </p:nvPr>
        </p:nvSpPr>
        <p:spPr bwMode="auto">
          <a:xfrm>
            <a:off x="896943" y="1725617"/>
            <a:ext cx="10975975" cy="4524375"/>
          </a:xfrm>
          <a:prstGeom prst="rect">
            <a:avLst/>
          </a:prstGeom>
          <a:noFill/>
          <a:ln w="9525" algn="ctr">
            <a:noFill/>
            <a:miter lim="800000"/>
            <a:headEnd/>
            <a:tailEnd/>
          </a:ln>
        </p:spPr>
        <p:txBody>
          <a:bodyPr vert="horz" wrap="square" lIns="121901" tIns="60952" rIns="121901" bIns="609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989" r:id="rId1"/>
  </p:sldLayoutIdLst>
  <p:txStyles>
    <p:titleStyle>
      <a:lvl1pPr algn="l" rtl="0" eaLnBrk="0" fontAlgn="base" hangingPunct="0">
        <a:spcBef>
          <a:spcPct val="0"/>
        </a:spcBef>
        <a:spcAft>
          <a:spcPct val="0"/>
        </a:spcAft>
        <a:defRPr sz="6400" b="1">
          <a:solidFill>
            <a:srgbClr val="990000"/>
          </a:solidFill>
          <a:latin typeface="+mj-lt"/>
          <a:ea typeface="+mj-ea"/>
          <a:cs typeface="+mj-cs"/>
        </a:defRPr>
      </a:lvl1pPr>
      <a:lvl2pPr algn="l" rtl="0" eaLnBrk="0" fontAlgn="base" hangingPunct="0">
        <a:spcBef>
          <a:spcPct val="0"/>
        </a:spcBef>
        <a:spcAft>
          <a:spcPct val="0"/>
        </a:spcAft>
        <a:defRPr sz="6400" b="1">
          <a:solidFill>
            <a:srgbClr val="990000"/>
          </a:solidFill>
          <a:latin typeface="Arial" pitchFamily="34" charset="0"/>
          <a:ea typeface="黑体" pitchFamily="2" charset="-122"/>
        </a:defRPr>
      </a:lvl2pPr>
      <a:lvl3pPr algn="l" rtl="0" eaLnBrk="0" fontAlgn="base" hangingPunct="0">
        <a:spcBef>
          <a:spcPct val="0"/>
        </a:spcBef>
        <a:spcAft>
          <a:spcPct val="0"/>
        </a:spcAft>
        <a:defRPr sz="6400" b="1">
          <a:solidFill>
            <a:srgbClr val="990000"/>
          </a:solidFill>
          <a:latin typeface="Arial" pitchFamily="34" charset="0"/>
          <a:ea typeface="黑体" pitchFamily="2" charset="-122"/>
        </a:defRPr>
      </a:lvl3pPr>
      <a:lvl4pPr algn="l" rtl="0" eaLnBrk="0" fontAlgn="base" hangingPunct="0">
        <a:spcBef>
          <a:spcPct val="0"/>
        </a:spcBef>
        <a:spcAft>
          <a:spcPct val="0"/>
        </a:spcAft>
        <a:defRPr sz="6400" b="1">
          <a:solidFill>
            <a:srgbClr val="990000"/>
          </a:solidFill>
          <a:latin typeface="Arial" pitchFamily="34" charset="0"/>
          <a:ea typeface="黑体" pitchFamily="2" charset="-122"/>
        </a:defRPr>
      </a:lvl4pPr>
      <a:lvl5pPr algn="l" rtl="0" eaLnBrk="0" fontAlgn="base" hangingPunct="0">
        <a:spcBef>
          <a:spcPct val="0"/>
        </a:spcBef>
        <a:spcAft>
          <a:spcPct val="0"/>
        </a:spcAft>
        <a:defRPr sz="6400" b="1">
          <a:solidFill>
            <a:srgbClr val="990000"/>
          </a:solidFill>
          <a:latin typeface="Arial" pitchFamily="34" charset="0"/>
          <a:ea typeface="黑体" pitchFamily="2" charset="-122"/>
        </a:defRPr>
      </a:lvl5pPr>
      <a:lvl6pPr marL="609676" algn="l" rtl="0" fontAlgn="base">
        <a:spcBef>
          <a:spcPct val="0"/>
        </a:spcBef>
        <a:spcAft>
          <a:spcPct val="0"/>
        </a:spcAft>
        <a:defRPr sz="6400" b="1">
          <a:solidFill>
            <a:srgbClr val="990000"/>
          </a:solidFill>
          <a:latin typeface="FrutigerNext LT Regular" pitchFamily="34" charset="0"/>
          <a:ea typeface="宋体" pitchFamily="2" charset="-122"/>
        </a:defRPr>
      </a:lvl6pPr>
      <a:lvl7pPr marL="1219352" algn="l" rtl="0" fontAlgn="base">
        <a:spcBef>
          <a:spcPct val="0"/>
        </a:spcBef>
        <a:spcAft>
          <a:spcPct val="0"/>
        </a:spcAft>
        <a:defRPr sz="6400" b="1">
          <a:solidFill>
            <a:srgbClr val="990000"/>
          </a:solidFill>
          <a:latin typeface="FrutigerNext LT Regular" pitchFamily="34" charset="0"/>
          <a:ea typeface="宋体" pitchFamily="2" charset="-122"/>
        </a:defRPr>
      </a:lvl7pPr>
      <a:lvl8pPr marL="1829029" algn="l" rtl="0" fontAlgn="base">
        <a:spcBef>
          <a:spcPct val="0"/>
        </a:spcBef>
        <a:spcAft>
          <a:spcPct val="0"/>
        </a:spcAft>
        <a:defRPr sz="6400" b="1">
          <a:solidFill>
            <a:srgbClr val="990000"/>
          </a:solidFill>
          <a:latin typeface="FrutigerNext LT Regular" pitchFamily="34" charset="0"/>
          <a:ea typeface="宋体" pitchFamily="2" charset="-122"/>
        </a:defRPr>
      </a:lvl8pPr>
      <a:lvl9pPr marL="2438705" algn="l" rtl="0" fontAlgn="base">
        <a:spcBef>
          <a:spcPct val="0"/>
        </a:spcBef>
        <a:spcAft>
          <a:spcPct val="0"/>
        </a:spcAft>
        <a:defRPr sz="6400" b="1">
          <a:solidFill>
            <a:srgbClr val="990000"/>
          </a:solidFill>
          <a:latin typeface="FrutigerNext LT Regular" pitchFamily="34" charset="0"/>
          <a:ea typeface="宋体" pitchFamily="2" charset="-122"/>
        </a:defRPr>
      </a:lvl9pPr>
    </p:titleStyle>
    <p:bodyStyle>
      <a:lvl1pPr marL="457200" indent="-457200" algn="l" rtl="0" eaLnBrk="0" fontAlgn="base" hangingPunct="0">
        <a:lnSpc>
          <a:spcPct val="125000"/>
        </a:lnSpc>
        <a:spcBef>
          <a:spcPct val="20000"/>
        </a:spcBef>
        <a:spcAft>
          <a:spcPct val="0"/>
        </a:spcAft>
        <a:buClr>
          <a:schemeClr val="tx2"/>
        </a:buClr>
        <a:buChar char="•"/>
        <a:defRPr sz="4300" b="1">
          <a:solidFill>
            <a:srgbClr val="808080"/>
          </a:solidFill>
          <a:latin typeface="+mn-lt"/>
          <a:ea typeface="+mn-ea"/>
          <a:cs typeface="+mn-cs"/>
        </a:defRPr>
      </a:lvl1pPr>
      <a:lvl2pPr marL="990600" indent="-381000" algn="l" rtl="0" eaLnBrk="0" fontAlgn="base" hangingPunct="0">
        <a:lnSpc>
          <a:spcPct val="125000"/>
        </a:lnSpc>
        <a:spcBef>
          <a:spcPct val="20000"/>
        </a:spcBef>
        <a:spcAft>
          <a:spcPct val="0"/>
        </a:spcAft>
        <a:buFont typeface="Arial" pitchFamily="34" charset="0"/>
        <a:buChar char="›"/>
        <a:defRPr sz="3700">
          <a:solidFill>
            <a:srgbClr val="808080"/>
          </a:solidFill>
          <a:latin typeface="+mn-lt"/>
          <a:ea typeface="+mn-ea"/>
        </a:defRPr>
      </a:lvl2pPr>
      <a:lvl3pPr marL="1524000" indent="-304800" algn="l" rtl="0" eaLnBrk="0" fontAlgn="base" hangingPunct="0">
        <a:lnSpc>
          <a:spcPct val="125000"/>
        </a:lnSpc>
        <a:spcBef>
          <a:spcPct val="20000"/>
        </a:spcBef>
        <a:spcAft>
          <a:spcPct val="0"/>
        </a:spcAft>
        <a:buFont typeface="FrutigerNext LT Medium" pitchFamily="34" charset="0"/>
        <a:buChar char="»"/>
        <a:defRPr sz="3200">
          <a:solidFill>
            <a:srgbClr val="808080"/>
          </a:solidFill>
          <a:latin typeface="+mn-lt"/>
          <a:ea typeface="+mn-ea"/>
        </a:defRPr>
      </a:lvl3pPr>
      <a:lvl4pPr marL="2133600" indent="-304800" algn="l" rtl="0" eaLnBrk="0" fontAlgn="base" hangingPunct="0">
        <a:lnSpc>
          <a:spcPct val="125000"/>
        </a:lnSpc>
        <a:spcBef>
          <a:spcPct val="20000"/>
        </a:spcBef>
        <a:spcAft>
          <a:spcPct val="0"/>
        </a:spcAft>
        <a:buChar char="–"/>
        <a:defRPr sz="2700">
          <a:solidFill>
            <a:srgbClr val="808080"/>
          </a:solidFill>
          <a:latin typeface="+mn-lt"/>
          <a:ea typeface="+mn-ea"/>
        </a:defRPr>
      </a:lvl4pPr>
      <a:lvl5pPr marL="2743200" indent="-304800" algn="l" rtl="0" eaLnBrk="0" fontAlgn="base" hangingPunct="0">
        <a:lnSpc>
          <a:spcPct val="125000"/>
        </a:lnSpc>
        <a:spcBef>
          <a:spcPct val="20000"/>
        </a:spcBef>
        <a:spcAft>
          <a:spcPct val="0"/>
        </a:spcAft>
        <a:buFont typeface="Arial" pitchFamily="34" charset="0"/>
        <a:buChar char="~"/>
        <a:defRPr sz="2700">
          <a:solidFill>
            <a:srgbClr val="808080"/>
          </a:solidFill>
          <a:latin typeface="+mn-lt"/>
          <a:ea typeface="+mn-ea"/>
        </a:defRPr>
      </a:lvl5pPr>
      <a:lvl6pPr marL="3353219" indent="-304838" algn="l" rtl="0" fontAlgn="base">
        <a:lnSpc>
          <a:spcPct val="125000"/>
        </a:lnSpc>
        <a:spcBef>
          <a:spcPct val="20000"/>
        </a:spcBef>
        <a:spcAft>
          <a:spcPct val="0"/>
        </a:spcAft>
        <a:buFont typeface="Arial" pitchFamily="34" charset="0"/>
        <a:buChar char="~"/>
        <a:defRPr sz="2700">
          <a:solidFill>
            <a:srgbClr val="808080"/>
          </a:solidFill>
          <a:latin typeface="+mn-lt"/>
          <a:ea typeface="+mn-ea"/>
        </a:defRPr>
      </a:lvl6pPr>
      <a:lvl7pPr marL="3962895" indent="-304838" algn="l" rtl="0" fontAlgn="base">
        <a:lnSpc>
          <a:spcPct val="125000"/>
        </a:lnSpc>
        <a:spcBef>
          <a:spcPct val="20000"/>
        </a:spcBef>
        <a:spcAft>
          <a:spcPct val="0"/>
        </a:spcAft>
        <a:buFont typeface="Arial" pitchFamily="34" charset="0"/>
        <a:buChar char="~"/>
        <a:defRPr sz="2700">
          <a:solidFill>
            <a:srgbClr val="808080"/>
          </a:solidFill>
          <a:latin typeface="+mn-lt"/>
          <a:ea typeface="+mn-ea"/>
        </a:defRPr>
      </a:lvl7pPr>
      <a:lvl8pPr marL="4572572" indent="-304838" algn="l" rtl="0" fontAlgn="base">
        <a:lnSpc>
          <a:spcPct val="125000"/>
        </a:lnSpc>
        <a:spcBef>
          <a:spcPct val="20000"/>
        </a:spcBef>
        <a:spcAft>
          <a:spcPct val="0"/>
        </a:spcAft>
        <a:buFont typeface="Arial" pitchFamily="34" charset="0"/>
        <a:buChar char="~"/>
        <a:defRPr sz="2700">
          <a:solidFill>
            <a:srgbClr val="808080"/>
          </a:solidFill>
          <a:latin typeface="+mn-lt"/>
          <a:ea typeface="+mn-ea"/>
        </a:defRPr>
      </a:lvl8pPr>
      <a:lvl9pPr marL="5182248" indent="-304838" algn="l" rtl="0" fontAlgn="base">
        <a:lnSpc>
          <a:spcPct val="125000"/>
        </a:lnSpc>
        <a:spcBef>
          <a:spcPct val="20000"/>
        </a:spcBef>
        <a:spcAft>
          <a:spcPct val="0"/>
        </a:spcAft>
        <a:buFont typeface="Arial" pitchFamily="34" charset="0"/>
        <a:buChar char="~"/>
        <a:defRPr sz="2700">
          <a:solidFill>
            <a:srgbClr val="808080"/>
          </a:solidFill>
          <a:latin typeface="+mn-lt"/>
          <a:ea typeface="+mn-ea"/>
        </a:defRPr>
      </a:lvl9pPr>
    </p:bodyStyle>
    <p:other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8"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0" y="6224588"/>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798" y="6451601"/>
            <a:ext cx="2955761" cy="21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014441" y="6386516"/>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704" rIns="95410" bIns="4770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8"/>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2"/>
            <a:ext cx="2460207" cy="652658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英文标题</a:t>
            </a:r>
            <a:r>
              <a:rPr lang="en-US" altLang="zh-CN" sz="1300">
                <a:solidFill>
                  <a:srgbClr val="FFFFFF"/>
                </a:solidFill>
                <a:ea typeface="宋体" pitchFamily="2" charset="-122"/>
              </a:rPr>
              <a:t>:32-35pt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Medium</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中文标题</a:t>
            </a:r>
            <a:r>
              <a:rPr lang="en-US" altLang="zh-CN" sz="1300">
                <a:solidFill>
                  <a:srgbClr val="FFFFFF"/>
                </a:solidFill>
                <a:ea typeface="宋体" pitchFamily="2" charset="-122"/>
              </a:rPr>
              <a:t>:30-32pt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黑体</a:t>
            </a: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英文正文</a:t>
            </a:r>
            <a:r>
              <a:rPr lang="en-US" altLang="zh-CN" sz="1300">
                <a:solidFill>
                  <a:srgbClr val="FFFFFF"/>
                </a:solidFill>
                <a:ea typeface="宋体" pitchFamily="2" charset="-122"/>
              </a:rPr>
              <a:t>:20-22pt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 </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 :18pt  </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Regular</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中文正文</a:t>
            </a:r>
            <a:r>
              <a:rPr lang="en-US" altLang="zh-CN" sz="1300">
                <a:solidFill>
                  <a:srgbClr val="FFFFFF"/>
                </a:solidFill>
                <a:ea typeface="宋体" pitchFamily="2" charset="-122"/>
              </a:rPr>
              <a:t>:18-20pt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):18pt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细黑体</a:t>
            </a:r>
            <a:r>
              <a:rPr lang="zh-CN" altLang="en-US" sz="13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29"/>
              <a:ext cx="579" cy="26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sz="2100">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sp>
        <p:nvSpPr>
          <p:cNvPr id="10251" name="Rectangle 83"/>
          <p:cNvSpPr>
            <a:spLocks noChangeArrowheads="1"/>
          </p:cNvSpPr>
          <p:nvPr/>
        </p:nvSpPr>
        <p:spPr bwMode="auto">
          <a:xfrm>
            <a:off x="12339152" y="1341438"/>
            <a:ext cx="1590031" cy="18163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建议同一页面内不超过四种颜色，以下是</a:t>
            </a:r>
            <a:r>
              <a:rPr lang="en-US" altLang="zh-CN" sz="1300">
                <a:solidFill>
                  <a:srgbClr val="FFFFFF"/>
                </a:solidFill>
                <a:ea typeface="宋体" pitchFamily="2" charset="-122"/>
              </a:rPr>
              <a:t>13</a:t>
            </a:r>
            <a:r>
              <a:rPr lang="zh-CN" altLang="en-US" sz="13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41"/>
            <a:ext cx="1494756" cy="81634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a:lnSpc>
                <a:spcPct val="120000"/>
              </a:lnSpc>
              <a:buClr>
                <a:srgbClr val="777777"/>
              </a:buClr>
              <a:buSzPct val="60000"/>
              <a:buFont typeface="Wingdings" pitchFamily="2" charset="2"/>
              <a:buNone/>
            </a:pPr>
            <a:r>
              <a:rPr lang="zh-CN" altLang="en-US" sz="1300">
                <a:solidFill>
                  <a:srgbClr val="FFFFFF"/>
                </a:solidFill>
                <a:ea typeface="宋体" pitchFamily="2" charset="-122"/>
              </a:rPr>
              <a:t>客户或者合作伙伴的标志放在右上角</a:t>
            </a:r>
            <a:r>
              <a:rPr lang="en-US" altLang="zh-CN" sz="1300">
                <a:solidFill>
                  <a:srgbClr val="FFFFFF"/>
                </a:solidFill>
                <a:ea typeface="宋体" pitchFamily="2" charset="-122"/>
              </a:rPr>
              <a:t>.</a:t>
            </a:r>
            <a:endParaRPr lang="zh-CN" altLang="en-US" sz="1300">
              <a:solidFill>
                <a:srgbClr val="FFFFFF"/>
              </a:solidFill>
              <a:ea typeface="宋体" pitchFamily="2" charset="-122"/>
            </a:endParaRPr>
          </a:p>
        </p:txBody>
      </p:sp>
      <p:sp>
        <p:nvSpPr>
          <p:cNvPr id="79" name="Rectangle 21"/>
          <p:cNvSpPr>
            <a:spLocks noChangeArrowheads="1"/>
          </p:cNvSpPr>
          <p:nvPr/>
        </p:nvSpPr>
        <p:spPr bwMode="auto">
          <a:xfrm>
            <a:off x="5048941" y="6465937"/>
            <a:ext cx="1785955" cy="215394"/>
          </a:xfrm>
          <a:prstGeom prst="rect">
            <a:avLst/>
          </a:prstGeom>
          <a:noFill/>
          <a:ln w="9525" algn="ctr">
            <a:noFill/>
            <a:miter lim="800000"/>
            <a:headEnd/>
            <a:tailEnd/>
          </a:ln>
          <a:effectLst/>
        </p:spPr>
        <p:txBody>
          <a:bodyPr wrap="none" lIns="95354" tIns="0" rIns="95354" bIns="0">
            <a:spAutoFit/>
          </a:bodyPr>
          <a:lstStyle/>
          <a:p>
            <a:pPr defTabSz="954570" eaLnBrk="0" hangingPunct="0">
              <a:defRPr/>
            </a:pPr>
            <a:r>
              <a:rPr lang="en-US" altLang="zh-CN" sz="1400" dirty="0" smtClean="0">
                <a:solidFill>
                  <a:srgbClr val="000000"/>
                </a:solidFill>
                <a:latin typeface="FrutigerNext LT Medium"/>
                <a:ea typeface="华文细黑"/>
              </a:rPr>
              <a:t>Huawei Confidential</a:t>
            </a:r>
            <a:endParaRPr lang="en-US" altLang="zh-CN" sz="14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4"/>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400" dirty="0" smtClean="0">
                <a:solidFill>
                  <a:srgbClr val="000000"/>
                </a:solidFill>
                <a:latin typeface="FrutigerNext LT Bold" pitchFamily="34" charset="0"/>
                <a:ea typeface="MS PGothic" pitchFamily="34" charset="-128"/>
              </a:rPr>
              <a:t> </a:t>
            </a:r>
            <a:fld id="{A4C34F22-587E-473D-9099-376F4F013A30}" type="slidenum">
              <a:rPr lang="de-DE" altLang="zh-CN" sz="1400">
                <a:solidFill>
                  <a:srgbClr val="000000"/>
                </a:solidFill>
                <a:latin typeface="FrutigerNext LT Bold" pitchFamily="34" charset="0"/>
                <a:ea typeface="MS PGothic" pitchFamily="34" charset="-128"/>
              </a:rPr>
              <a:pPr eaLnBrk="0" hangingPunct="0">
                <a:lnSpc>
                  <a:spcPct val="85000"/>
                </a:lnSpc>
              </a:pPr>
              <a:t>‹#›</a:t>
            </a:fld>
            <a:endParaRPr lang="en-GB" altLang="zh-CN" sz="14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8" r:id="rId7"/>
    <p:sldLayoutId id="2147484199" r:id="rId8"/>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lt"/>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lt"/>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lt"/>
          <a:ea typeface="+mn-ea"/>
          <a:cs typeface="+mn-cs"/>
        </a:defRPr>
      </a:lvl4pPr>
      <a:lvl5pPr marL="2449746" indent="-272194" algn="l" rtl="0" eaLnBrk="0" fontAlgn="base" hangingPunct="0">
        <a:lnSpc>
          <a:spcPct val="140000"/>
        </a:lnSpc>
        <a:spcBef>
          <a:spcPct val="0"/>
        </a:spcBef>
        <a:spcAft>
          <a:spcPct val="0"/>
        </a:spcAft>
        <a:buFont typeface="Arial" pitchFamily="34" charset="0"/>
        <a:buChar char="~"/>
        <a:defRPr sz="1400">
          <a:solidFill>
            <a:schemeClr val="tx1"/>
          </a:solidFill>
          <a:latin typeface="+mn-lt"/>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 y="1"/>
            <a:ext cx="12193200" cy="4773705"/>
          </a:xfrm>
          <a:prstGeom prst="rect">
            <a:avLst/>
          </a:prstGeom>
        </p:spPr>
      </p:pic>
      <p:pic>
        <p:nvPicPr>
          <p:cNvPr id="1027" name="Picture 89" descr="Huawei logo"/>
          <p:cNvPicPr>
            <a:picLocks noChangeAspect="1" noChangeArrowheads="1"/>
          </p:cNvPicPr>
          <p:nvPr/>
        </p:nvPicPr>
        <p:blipFill>
          <a:blip r:embed="rId4" cstate="print"/>
          <a:srcRect/>
          <a:stretch>
            <a:fillRect/>
          </a:stretch>
        </p:blipFill>
        <p:spPr bwMode="auto">
          <a:xfrm>
            <a:off x="10623178" y="5755341"/>
            <a:ext cx="808045" cy="70177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1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 y="1"/>
            <a:ext cx="12193200" cy="4773705"/>
          </a:xfrm>
          <a:prstGeom prst="rect">
            <a:avLst/>
          </a:prstGeom>
        </p:spPr>
      </p:pic>
      <p:pic>
        <p:nvPicPr>
          <p:cNvPr id="1027" name="Picture 89" descr="Huawei logo"/>
          <p:cNvPicPr>
            <a:picLocks noChangeAspect="1" noChangeArrowheads="1"/>
          </p:cNvPicPr>
          <p:nvPr/>
        </p:nvPicPr>
        <p:blipFill>
          <a:blip r:embed="rId4" cstate="print"/>
          <a:srcRect/>
          <a:stretch>
            <a:fillRect/>
          </a:stretch>
        </p:blipFill>
        <p:spPr bwMode="auto">
          <a:xfrm>
            <a:off x="10623178" y="5755341"/>
            <a:ext cx="808045" cy="70177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24"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t="-17000" b="-17000"/>
          </a:stretch>
        </a:blipFill>
        <a:effectLst/>
      </p:bgPr>
    </p:bg>
    <p:spTree>
      <p:nvGrpSpPr>
        <p:cNvPr id="1" name=""/>
        <p:cNvGrpSpPr/>
        <p:nvPr/>
      </p:nvGrpSpPr>
      <p:grpSpPr>
        <a:xfrm>
          <a:off x="0" y="0"/>
          <a:ext cx="0" cy="0"/>
          <a:chOff x="0" y="0"/>
          <a:chExt cx="0" cy="0"/>
        </a:xfrm>
      </p:grpSpPr>
      <p:sp>
        <p:nvSpPr>
          <p:cNvPr id="663555" name="Rectangle 3"/>
          <p:cNvSpPr>
            <a:spLocks noChangeArrowheads="1"/>
          </p:cNvSpPr>
          <p:nvPr/>
        </p:nvSpPr>
        <p:spPr bwMode="auto">
          <a:xfrm>
            <a:off x="-2460625" y="528646"/>
            <a:ext cx="2460625" cy="5307012"/>
          </a:xfrm>
          <a:prstGeom prst="rect">
            <a:avLst/>
          </a:prstGeom>
          <a:noFill/>
          <a:ln w="9525">
            <a:noFill/>
            <a:miter lim="800000"/>
            <a:headEnd/>
            <a:tailEnd/>
          </a:ln>
          <a:effectLst/>
        </p:spPr>
        <p:txBody>
          <a:bodyPr lIns="84339" tIns="42172" rIns="84339" bIns="42172"/>
          <a:lstStyle/>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英文标题</a:t>
            </a:r>
            <a:r>
              <a:rPr lang="en-US" altLang="zh-CN" sz="1200" dirty="0">
                <a:solidFill>
                  <a:srgbClr val="FFFFFF"/>
                </a:solidFill>
                <a:latin typeface="Arial" charset="0"/>
                <a:ea typeface="宋体" pitchFamily="2" charset="-122"/>
              </a:rPr>
              <a:t>:32-35pt  </a:t>
            </a: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43291">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43291">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Medium</a:t>
            </a:r>
          </a:p>
          <a:p>
            <a:pPr algn="r" defTabSz="843291">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43291">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中文标题</a:t>
            </a:r>
            <a:r>
              <a:rPr lang="en-US" altLang="zh-CN" sz="1200" dirty="0">
                <a:solidFill>
                  <a:srgbClr val="FFFFFF"/>
                </a:solidFill>
                <a:latin typeface="Arial" charset="0"/>
                <a:ea typeface="宋体" pitchFamily="2" charset="-122"/>
              </a:rPr>
              <a:t>:30-32pt  </a:t>
            </a: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黑体</a:t>
            </a:r>
          </a:p>
          <a:p>
            <a:pPr algn="r" defTabSz="843291">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英文正文</a:t>
            </a:r>
            <a:r>
              <a:rPr lang="en-US" altLang="zh-CN" sz="1200" dirty="0">
                <a:solidFill>
                  <a:srgbClr val="FFFFFF"/>
                </a:solidFill>
                <a:latin typeface="Arial" charset="0"/>
                <a:ea typeface="宋体" pitchFamily="2" charset="-122"/>
              </a:rPr>
              <a:t>:20-22pt</a:t>
            </a: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 </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 :18pt  </a:t>
            </a: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43291">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43291">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Regular</a:t>
            </a:r>
          </a:p>
          <a:p>
            <a:pPr algn="r" defTabSz="843291">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43291">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中文正文</a:t>
            </a:r>
            <a:r>
              <a:rPr lang="en-US" altLang="zh-CN" sz="1200" dirty="0">
                <a:solidFill>
                  <a:srgbClr val="FFFFFF"/>
                </a:solidFill>
                <a:latin typeface="Arial" charset="0"/>
                <a:ea typeface="宋体" pitchFamily="2" charset="-122"/>
              </a:rPr>
              <a:t>:18-20pt</a:t>
            </a: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):18pt </a:t>
            </a: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43291">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细黑体 </a:t>
            </a:r>
          </a:p>
          <a:p>
            <a:pPr algn="r" defTabSz="843291">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43291">
              <a:lnSpc>
                <a:spcPct val="125000"/>
              </a:lnSpc>
              <a:buClr>
                <a:srgbClr val="990000"/>
              </a:buClr>
              <a:buFont typeface="Wingdings" pitchFamily="2" charset="2"/>
              <a:buNone/>
              <a:defRPr/>
            </a:pPr>
            <a:endParaRPr lang="zh-CN" altLang="en-US" sz="1200" dirty="0">
              <a:solidFill>
                <a:srgbClr val="080808"/>
              </a:solidFill>
              <a:latin typeface="Arial" charset="0"/>
              <a:ea typeface="宋体" pitchFamily="2" charset="-122"/>
            </a:endParaRPr>
          </a:p>
        </p:txBody>
      </p:sp>
      <p:sp>
        <p:nvSpPr>
          <p:cNvPr id="663556" name="Rectangle 4"/>
          <p:cNvSpPr>
            <a:spLocks noChangeArrowheads="1"/>
          </p:cNvSpPr>
          <p:nvPr/>
        </p:nvSpPr>
        <p:spPr bwMode="auto">
          <a:xfrm>
            <a:off x="12361864" y="5446503"/>
            <a:ext cx="1225550" cy="319512"/>
          </a:xfrm>
          <a:prstGeom prst="rect">
            <a:avLst/>
          </a:prstGeom>
          <a:solidFill>
            <a:schemeClr val="bg1"/>
          </a:solidFill>
          <a:ln w="9525" algn="ctr">
            <a:noFill/>
            <a:miter lim="800000"/>
            <a:headEnd/>
            <a:tailEnd/>
          </a:ln>
          <a:effectLst/>
        </p:spPr>
        <p:txBody>
          <a:bodyPr lIns="87823" tIns="43911" rIns="87823" bIns="43911" anchor="ctr">
            <a:spAutoFit/>
          </a:bodyP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nvGrpSpPr>
          <p:cNvPr id="2" name="Group 5"/>
          <p:cNvGrpSpPr>
            <a:grpSpLocks/>
          </p:cNvGrpSpPr>
          <p:nvPr/>
        </p:nvGrpSpPr>
        <p:grpSpPr bwMode="auto">
          <a:xfrm>
            <a:off x="12472990" y="5278440"/>
            <a:ext cx="987425" cy="184151"/>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3" name="Group 10"/>
          <p:cNvGrpSpPr>
            <a:grpSpLocks/>
          </p:cNvGrpSpPr>
          <p:nvPr/>
        </p:nvGrpSpPr>
        <p:grpSpPr bwMode="auto">
          <a:xfrm>
            <a:off x="12472990" y="6203953"/>
            <a:ext cx="987425"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4" name="Group 15"/>
          <p:cNvGrpSpPr>
            <a:grpSpLocks/>
          </p:cNvGrpSpPr>
          <p:nvPr/>
        </p:nvGrpSpPr>
        <p:grpSpPr bwMode="auto">
          <a:xfrm>
            <a:off x="12472990" y="6450014"/>
            <a:ext cx="987425" cy="182563"/>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5" name="Group 20"/>
          <p:cNvGrpSpPr>
            <a:grpSpLocks/>
          </p:cNvGrpSpPr>
          <p:nvPr/>
        </p:nvGrpSpPr>
        <p:grpSpPr bwMode="auto">
          <a:xfrm>
            <a:off x="12472990" y="5527678"/>
            <a:ext cx="987425"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6" name="Group 25"/>
          <p:cNvGrpSpPr>
            <a:grpSpLocks/>
          </p:cNvGrpSpPr>
          <p:nvPr/>
        </p:nvGrpSpPr>
        <p:grpSpPr bwMode="auto">
          <a:xfrm>
            <a:off x="12472990" y="5957890"/>
            <a:ext cx="987425" cy="182563"/>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7" name="Group 30"/>
          <p:cNvGrpSpPr>
            <a:grpSpLocks/>
          </p:cNvGrpSpPr>
          <p:nvPr/>
        </p:nvGrpSpPr>
        <p:grpSpPr bwMode="auto">
          <a:xfrm>
            <a:off x="12472990" y="6697665"/>
            <a:ext cx="987425" cy="18256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8" name="Group 35"/>
          <p:cNvGrpSpPr>
            <a:grpSpLocks/>
          </p:cNvGrpSpPr>
          <p:nvPr/>
        </p:nvGrpSpPr>
        <p:grpSpPr bwMode="auto">
          <a:xfrm>
            <a:off x="12472990" y="5032378"/>
            <a:ext cx="987425" cy="184151"/>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9" name="Group 40"/>
          <p:cNvGrpSpPr>
            <a:grpSpLocks/>
          </p:cNvGrpSpPr>
          <p:nvPr/>
        </p:nvGrpSpPr>
        <p:grpSpPr bwMode="auto">
          <a:xfrm>
            <a:off x="12472990" y="4600578"/>
            <a:ext cx="987425"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10" name="Group 45"/>
          <p:cNvGrpSpPr>
            <a:grpSpLocks/>
          </p:cNvGrpSpPr>
          <p:nvPr/>
        </p:nvGrpSpPr>
        <p:grpSpPr bwMode="auto">
          <a:xfrm>
            <a:off x="12472990" y="4354518"/>
            <a:ext cx="987425" cy="184151"/>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12269791" y="2263783"/>
            <a:ext cx="1400175" cy="2654300"/>
          </a:xfrm>
          <a:prstGeom prst="rect">
            <a:avLst/>
          </a:prstGeom>
          <a:noFill/>
          <a:ln w="9525">
            <a:noFill/>
            <a:miter lim="800000"/>
            <a:headEnd/>
            <a:tailEnd/>
          </a:ln>
          <a:effectLst/>
        </p:spPr>
        <p:txBody>
          <a:bodyPr lIns="84339" tIns="42172" rIns="84339" bIns="42172"/>
          <a:lstStyle/>
          <a:p>
            <a:pPr defTabSz="843291">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配色参考方案：</a:t>
            </a:r>
          </a:p>
          <a:p>
            <a:pPr defTabSz="843291">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建议同一页面内不超过四种颜色，以下是９组配色方案，同一页面内只选择一组使用。</a:t>
            </a:r>
            <a:endParaRPr lang="en-US" altLang="zh-CN" sz="1200" dirty="0">
              <a:solidFill>
                <a:srgbClr val="FFFFFF"/>
              </a:solidFill>
              <a:latin typeface="华文细黑" pitchFamily="2" charset="-122"/>
              <a:ea typeface="宋体" pitchFamily="2" charset="-122"/>
            </a:endParaRPr>
          </a:p>
          <a:p>
            <a:pPr defTabSz="843291">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（仅供参考）</a:t>
            </a:r>
          </a:p>
          <a:p>
            <a:pPr defTabSz="843291">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43291">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43291">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663603" name="Rectangle 51"/>
          <p:cNvSpPr>
            <a:spLocks noChangeArrowheads="1"/>
          </p:cNvSpPr>
          <p:nvPr/>
        </p:nvSpPr>
        <p:spPr bwMode="auto">
          <a:xfrm>
            <a:off x="12269791" y="-61905"/>
            <a:ext cx="1400175" cy="838201"/>
          </a:xfrm>
          <a:prstGeom prst="rect">
            <a:avLst/>
          </a:prstGeom>
          <a:noFill/>
          <a:ln w="9525">
            <a:noFill/>
            <a:miter lim="800000"/>
            <a:headEnd/>
            <a:tailEnd/>
          </a:ln>
          <a:effectLst/>
        </p:spPr>
        <p:txBody>
          <a:bodyPr lIns="84339" tIns="42172" rIns="84339" bIns="42172"/>
          <a:lstStyle/>
          <a:p>
            <a:pPr defTabSz="843291">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客户或者合作伙伴的标志放在右上角</a:t>
            </a:r>
            <a:r>
              <a:rPr lang="en-US" altLang="zh-CN" sz="1200" dirty="0">
                <a:solidFill>
                  <a:srgbClr val="FFFFFF"/>
                </a:solidFill>
                <a:latin typeface="华文细黑" pitchFamily="2" charset="-122"/>
                <a:ea typeface="宋体" pitchFamily="2" charset="-122"/>
              </a:rPr>
              <a:t>.</a:t>
            </a:r>
          </a:p>
          <a:p>
            <a:pPr defTabSz="843291">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43291">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43291">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3091" name="Rectangle 55"/>
          <p:cNvSpPr>
            <a:spLocks noGrp="1" noChangeArrowheads="1"/>
          </p:cNvSpPr>
          <p:nvPr>
            <p:ph type="title"/>
          </p:nvPr>
        </p:nvSpPr>
        <p:spPr bwMode="auto">
          <a:xfrm>
            <a:off x="809630" y="374588"/>
            <a:ext cx="10975975" cy="1143000"/>
          </a:xfrm>
          <a:prstGeom prst="rect">
            <a:avLst/>
          </a:prstGeom>
          <a:noFill/>
          <a:ln w="9525">
            <a:noFill/>
            <a:miter lim="800000"/>
            <a:headEnd/>
            <a:tailEnd/>
          </a:ln>
        </p:spPr>
        <p:txBody>
          <a:bodyPr vert="horz" wrap="square" lIns="87836" tIns="43919" rIns="87836" bIns="43919" numCol="1" anchor="ctr" anchorCtr="0" compatLnSpc="1">
            <a:prstTxWarp prst="textNoShape">
              <a:avLst/>
            </a:prstTxWarp>
          </a:bodyPr>
          <a:lstStyle/>
          <a:p>
            <a:pPr lvl="0"/>
            <a:r>
              <a:rPr lang="zh-CN" altLang="en-US" dirty="0" smtClean="0"/>
              <a:t>单击此处编辑母版标题样式</a:t>
            </a:r>
          </a:p>
        </p:txBody>
      </p:sp>
      <p:sp>
        <p:nvSpPr>
          <p:cNvPr id="3092" name="Rectangle 56"/>
          <p:cNvSpPr>
            <a:spLocks noGrp="1" noChangeArrowheads="1"/>
          </p:cNvSpPr>
          <p:nvPr>
            <p:ph type="body" idx="1"/>
          </p:nvPr>
        </p:nvSpPr>
        <p:spPr bwMode="auto">
          <a:xfrm>
            <a:off x="882653" y="1600210"/>
            <a:ext cx="10975975" cy="4524375"/>
          </a:xfrm>
          <a:prstGeom prst="rect">
            <a:avLst/>
          </a:prstGeom>
          <a:noFill/>
          <a:ln w="9525">
            <a:noFill/>
            <a:miter lim="800000"/>
            <a:headEnd/>
            <a:tailEnd/>
          </a:ln>
        </p:spPr>
        <p:txBody>
          <a:bodyPr vert="horz" wrap="square" lIns="87836" tIns="43919" rIns="87836" bIns="43919"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iming>
    <p:tnLst>
      <p:par>
        <p:cTn id="1" dur="indefinite" restart="never" nodeType="tmRoot"/>
      </p:par>
    </p:tnLst>
  </p:timing>
  <p:txStyles>
    <p:titleStyle>
      <a:lvl1pPr algn="l" defTabSz="841911" rtl="0" eaLnBrk="0" fontAlgn="base" hangingPunct="0">
        <a:spcBef>
          <a:spcPct val="0"/>
        </a:spcBef>
        <a:spcAft>
          <a:spcPct val="0"/>
        </a:spcAft>
        <a:defRPr sz="3500" b="1">
          <a:solidFill>
            <a:schemeClr val="bg1"/>
          </a:solidFill>
          <a:latin typeface="微软雅黑" pitchFamily="34" charset="-122"/>
          <a:ea typeface="微软雅黑" pitchFamily="34" charset="-122"/>
          <a:cs typeface="+mj-cs"/>
        </a:defRPr>
      </a:lvl1pPr>
      <a:lvl2pPr algn="l" defTabSz="841911" rtl="0" eaLnBrk="0" fontAlgn="base" hangingPunct="0">
        <a:spcBef>
          <a:spcPct val="0"/>
        </a:spcBef>
        <a:spcAft>
          <a:spcPct val="0"/>
        </a:spcAft>
        <a:defRPr sz="3200">
          <a:solidFill>
            <a:srgbClr val="990000"/>
          </a:solidFill>
          <a:latin typeface="FrutigerNext LT Medium" pitchFamily="34" charset="0"/>
          <a:ea typeface="黑体" pitchFamily="2" charset="-122"/>
        </a:defRPr>
      </a:lvl2pPr>
      <a:lvl3pPr algn="l" defTabSz="841911" rtl="0" eaLnBrk="0" fontAlgn="base" hangingPunct="0">
        <a:spcBef>
          <a:spcPct val="0"/>
        </a:spcBef>
        <a:spcAft>
          <a:spcPct val="0"/>
        </a:spcAft>
        <a:defRPr sz="3200">
          <a:solidFill>
            <a:srgbClr val="990000"/>
          </a:solidFill>
          <a:latin typeface="FrutigerNext LT Medium" pitchFamily="34" charset="0"/>
          <a:ea typeface="黑体" pitchFamily="2" charset="-122"/>
        </a:defRPr>
      </a:lvl3pPr>
      <a:lvl4pPr algn="l" defTabSz="841911" rtl="0" eaLnBrk="0" fontAlgn="base" hangingPunct="0">
        <a:spcBef>
          <a:spcPct val="0"/>
        </a:spcBef>
        <a:spcAft>
          <a:spcPct val="0"/>
        </a:spcAft>
        <a:defRPr sz="3200">
          <a:solidFill>
            <a:srgbClr val="990000"/>
          </a:solidFill>
          <a:latin typeface="FrutigerNext LT Medium" pitchFamily="34" charset="0"/>
          <a:ea typeface="黑体" pitchFamily="2" charset="-122"/>
        </a:defRPr>
      </a:lvl4pPr>
      <a:lvl5pPr algn="l" defTabSz="841911" rtl="0" eaLnBrk="0" fontAlgn="base" hangingPunct="0">
        <a:spcBef>
          <a:spcPct val="0"/>
        </a:spcBef>
        <a:spcAft>
          <a:spcPct val="0"/>
        </a:spcAft>
        <a:defRPr sz="3200">
          <a:solidFill>
            <a:srgbClr val="990000"/>
          </a:solidFill>
          <a:latin typeface="FrutigerNext LT Medium" pitchFamily="34" charset="0"/>
          <a:ea typeface="黑体" pitchFamily="2" charset="-122"/>
        </a:defRPr>
      </a:lvl5pPr>
      <a:lvl6pPr marL="439182" algn="l" defTabSz="843291" rtl="0" fontAlgn="base">
        <a:spcBef>
          <a:spcPct val="0"/>
        </a:spcBef>
        <a:spcAft>
          <a:spcPct val="0"/>
        </a:spcAft>
        <a:defRPr sz="3300">
          <a:solidFill>
            <a:srgbClr val="990000"/>
          </a:solidFill>
          <a:latin typeface="FrutigerNext LT Medium" pitchFamily="34" charset="0"/>
          <a:ea typeface="黑体" pitchFamily="2" charset="-122"/>
        </a:defRPr>
      </a:lvl6pPr>
      <a:lvl7pPr marL="878366" algn="l" defTabSz="843291" rtl="0" fontAlgn="base">
        <a:spcBef>
          <a:spcPct val="0"/>
        </a:spcBef>
        <a:spcAft>
          <a:spcPct val="0"/>
        </a:spcAft>
        <a:defRPr sz="3300">
          <a:solidFill>
            <a:srgbClr val="990000"/>
          </a:solidFill>
          <a:latin typeface="FrutigerNext LT Medium" pitchFamily="34" charset="0"/>
          <a:ea typeface="黑体" pitchFamily="2" charset="-122"/>
        </a:defRPr>
      </a:lvl7pPr>
      <a:lvl8pPr marL="1317546" algn="l" defTabSz="843291" rtl="0" fontAlgn="base">
        <a:spcBef>
          <a:spcPct val="0"/>
        </a:spcBef>
        <a:spcAft>
          <a:spcPct val="0"/>
        </a:spcAft>
        <a:defRPr sz="3300">
          <a:solidFill>
            <a:srgbClr val="990000"/>
          </a:solidFill>
          <a:latin typeface="FrutigerNext LT Medium" pitchFamily="34" charset="0"/>
          <a:ea typeface="黑体" pitchFamily="2" charset="-122"/>
        </a:defRPr>
      </a:lvl8pPr>
      <a:lvl9pPr marL="1756730" algn="l" defTabSz="843291" rtl="0" fontAlgn="base">
        <a:spcBef>
          <a:spcPct val="0"/>
        </a:spcBef>
        <a:spcAft>
          <a:spcPct val="0"/>
        </a:spcAft>
        <a:defRPr sz="3300">
          <a:solidFill>
            <a:srgbClr val="990000"/>
          </a:solidFill>
          <a:latin typeface="FrutigerNext LT Medium" pitchFamily="34" charset="0"/>
          <a:ea typeface="黑体" pitchFamily="2" charset="-122"/>
        </a:defRPr>
      </a:lvl9pPr>
    </p:titleStyle>
    <p:bodyStyle>
      <a:lvl1pPr marL="314191" indent="-314191" algn="l" defTabSz="841911" rtl="0" eaLnBrk="0" fontAlgn="base" hangingPunct="0">
        <a:lnSpc>
          <a:spcPct val="140000"/>
        </a:lnSpc>
        <a:spcBef>
          <a:spcPct val="0"/>
        </a:spcBef>
        <a:spcAft>
          <a:spcPct val="0"/>
        </a:spcAft>
        <a:buClr>
          <a:schemeClr val="tx2"/>
        </a:buClr>
        <a:buFont typeface="Wingdings" pitchFamily="2" charset="2"/>
        <a:buChar char="n"/>
        <a:defRPr sz="2000" b="1">
          <a:solidFill>
            <a:schemeClr val="bg1"/>
          </a:solidFill>
          <a:latin typeface="微软雅黑" pitchFamily="34" charset="-122"/>
          <a:ea typeface="微软雅黑" pitchFamily="34" charset="-122"/>
          <a:cs typeface="+mn-cs"/>
        </a:defRPr>
      </a:lvl1pPr>
      <a:lvl2pPr marL="684815" indent="-262334" algn="l" defTabSz="841911" rtl="0" eaLnBrk="0" fontAlgn="base" hangingPunct="0">
        <a:lnSpc>
          <a:spcPct val="140000"/>
        </a:lnSpc>
        <a:spcBef>
          <a:spcPct val="0"/>
        </a:spcBef>
        <a:spcAft>
          <a:spcPct val="0"/>
        </a:spcAft>
        <a:buClr>
          <a:schemeClr val="tx1"/>
        </a:buClr>
        <a:buFont typeface="FrutigerNext LT Regular" pitchFamily="34" charset="0"/>
        <a:buChar char="›"/>
        <a:defRPr sz="1600">
          <a:solidFill>
            <a:schemeClr val="bg1"/>
          </a:solidFill>
          <a:latin typeface="微软雅黑" pitchFamily="34" charset="-122"/>
          <a:ea typeface="微软雅黑" pitchFamily="34" charset="-122"/>
        </a:defRPr>
      </a:lvl2pPr>
      <a:lvl3pPr marL="1053913" indent="-210474" algn="l" defTabSz="841911" rtl="0" eaLnBrk="0" fontAlgn="base" hangingPunct="0">
        <a:lnSpc>
          <a:spcPct val="140000"/>
        </a:lnSpc>
        <a:spcBef>
          <a:spcPct val="0"/>
        </a:spcBef>
        <a:spcAft>
          <a:spcPct val="0"/>
        </a:spcAft>
        <a:buFont typeface="FrutigerNext LT Light" pitchFamily="34" charset="0"/>
        <a:buChar char="»"/>
        <a:defRPr sz="1600">
          <a:solidFill>
            <a:schemeClr val="bg1"/>
          </a:solidFill>
          <a:latin typeface="微软雅黑" pitchFamily="34" charset="-122"/>
          <a:ea typeface="微软雅黑" pitchFamily="34" charset="-122"/>
        </a:defRPr>
      </a:lvl3pPr>
      <a:lvl4pPr marL="1474866" indent="-210474" algn="l" defTabSz="841911" rtl="0" eaLnBrk="0" fontAlgn="base" hangingPunct="0">
        <a:lnSpc>
          <a:spcPct val="140000"/>
        </a:lnSpc>
        <a:spcBef>
          <a:spcPct val="0"/>
        </a:spcBef>
        <a:spcAft>
          <a:spcPct val="0"/>
        </a:spcAft>
        <a:buChar char="–"/>
        <a:defRPr sz="1500">
          <a:solidFill>
            <a:schemeClr val="bg1"/>
          </a:solidFill>
          <a:latin typeface="微软雅黑" pitchFamily="34" charset="-122"/>
          <a:ea typeface="微软雅黑" pitchFamily="34" charset="-122"/>
        </a:defRPr>
      </a:lvl4pPr>
      <a:lvl5pPr marL="1897346" indent="-210474" algn="l" defTabSz="841911" rtl="0" eaLnBrk="0" fontAlgn="base" hangingPunct="0">
        <a:lnSpc>
          <a:spcPct val="140000"/>
        </a:lnSpc>
        <a:spcBef>
          <a:spcPct val="0"/>
        </a:spcBef>
        <a:spcAft>
          <a:spcPct val="0"/>
        </a:spcAft>
        <a:buFont typeface="FrutigerNext LT Medium" pitchFamily="34" charset="0"/>
        <a:buChar char="~"/>
        <a:defRPr sz="1200">
          <a:solidFill>
            <a:schemeClr val="bg1"/>
          </a:solidFill>
          <a:latin typeface="微软雅黑" pitchFamily="34" charset="-122"/>
          <a:ea typeface="微软雅黑" pitchFamily="34" charset="-122"/>
        </a:defRPr>
      </a:lvl5pPr>
      <a:lvl6pPr marL="2337732" indent="-211965" algn="l" defTabSz="843291" rtl="0" fontAlgn="base">
        <a:lnSpc>
          <a:spcPct val="140000"/>
        </a:lnSpc>
        <a:spcBef>
          <a:spcPct val="0"/>
        </a:spcBef>
        <a:spcAft>
          <a:spcPct val="0"/>
        </a:spcAft>
        <a:buFont typeface="FrutigerNext LT Medium" pitchFamily="34" charset="0"/>
        <a:buChar char="~"/>
        <a:defRPr sz="1200">
          <a:solidFill>
            <a:srgbClr val="080808"/>
          </a:solidFill>
          <a:latin typeface="+mj-lt"/>
          <a:ea typeface="+mn-ea"/>
        </a:defRPr>
      </a:lvl6pPr>
      <a:lvl7pPr marL="2776919" indent="-211965" algn="l" defTabSz="843291" rtl="0" fontAlgn="base">
        <a:lnSpc>
          <a:spcPct val="140000"/>
        </a:lnSpc>
        <a:spcBef>
          <a:spcPct val="0"/>
        </a:spcBef>
        <a:spcAft>
          <a:spcPct val="0"/>
        </a:spcAft>
        <a:buFont typeface="FrutigerNext LT Medium" pitchFamily="34" charset="0"/>
        <a:buChar char="~"/>
        <a:defRPr sz="1200">
          <a:solidFill>
            <a:srgbClr val="080808"/>
          </a:solidFill>
          <a:latin typeface="+mj-lt"/>
          <a:ea typeface="+mn-ea"/>
        </a:defRPr>
      </a:lvl7pPr>
      <a:lvl8pPr marL="3216101" indent="-211965" algn="l" defTabSz="843291" rtl="0" fontAlgn="base">
        <a:lnSpc>
          <a:spcPct val="140000"/>
        </a:lnSpc>
        <a:spcBef>
          <a:spcPct val="0"/>
        </a:spcBef>
        <a:spcAft>
          <a:spcPct val="0"/>
        </a:spcAft>
        <a:buFont typeface="FrutigerNext LT Medium" pitchFamily="34" charset="0"/>
        <a:buChar char="~"/>
        <a:defRPr sz="1200">
          <a:solidFill>
            <a:srgbClr val="080808"/>
          </a:solidFill>
          <a:latin typeface="+mj-lt"/>
          <a:ea typeface="+mn-ea"/>
        </a:defRPr>
      </a:lvl8pPr>
      <a:lvl9pPr marL="3655281" indent="-211965" algn="l" defTabSz="843291" rtl="0" fontAlgn="base">
        <a:lnSpc>
          <a:spcPct val="140000"/>
        </a:lnSpc>
        <a:spcBef>
          <a:spcPct val="0"/>
        </a:spcBef>
        <a:spcAft>
          <a:spcPct val="0"/>
        </a:spcAft>
        <a:buFont typeface="FrutigerNext LT Medium" pitchFamily="34" charset="0"/>
        <a:buChar char="~"/>
        <a:defRPr sz="1200">
          <a:solidFill>
            <a:srgbClr val="080808"/>
          </a:solidFill>
          <a:latin typeface="+mj-lt"/>
          <a:ea typeface="+mn-ea"/>
        </a:defRPr>
      </a:lvl9pPr>
    </p:bodyStyle>
    <p:otherStyle>
      <a:defPPr>
        <a:defRPr lang="zh-CN"/>
      </a:defPPr>
      <a:lvl1pPr marL="0" algn="l" defTabSz="878366" rtl="0" eaLnBrk="1" latinLnBrk="0" hangingPunct="1">
        <a:defRPr sz="1600" kern="1200">
          <a:solidFill>
            <a:schemeClr val="tx1"/>
          </a:solidFill>
          <a:latin typeface="+mn-lt"/>
          <a:ea typeface="+mn-ea"/>
          <a:cs typeface="+mn-cs"/>
        </a:defRPr>
      </a:lvl1pPr>
      <a:lvl2pPr marL="439182" algn="l" defTabSz="878366" rtl="0" eaLnBrk="1" latinLnBrk="0" hangingPunct="1">
        <a:defRPr sz="1600" kern="1200">
          <a:solidFill>
            <a:schemeClr val="tx1"/>
          </a:solidFill>
          <a:latin typeface="+mn-lt"/>
          <a:ea typeface="+mn-ea"/>
          <a:cs typeface="+mn-cs"/>
        </a:defRPr>
      </a:lvl2pPr>
      <a:lvl3pPr marL="878366" algn="l" defTabSz="878366" rtl="0" eaLnBrk="1" latinLnBrk="0" hangingPunct="1">
        <a:defRPr sz="1600" kern="1200">
          <a:solidFill>
            <a:schemeClr val="tx1"/>
          </a:solidFill>
          <a:latin typeface="+mn-lt"/>
          <a:ea typeface="+mn-ea"/>
          <a:cs typeface="+mn-cs"/>
        </a:defRPr>
      </a:lvl3pPr>
      <a:lvl4pPr marL="1317546" algn="l" defTabSz="878366" rtl="0" eaLnBrk="1" latinLnBrk="0" hangingPunct="1">
        <a:defRPr sz="1600" kern="1200">
          <a:solidFill>
            <a:schemeClr val="tx1"/>
          </a:solidFill>
          <a:latin typeface="+mn-lt"/>
          <a:ea typeface="+mn-ea"/>
          <a:cs typeface="+mn-cs"/>
        </a:defRPr>
      </a:lvl4pPr>
      <a:lvl5pPr marL="1756730" algn="l" defTabSz="878366" rtl="0" eaLnBrk="1" latinLnBrk="0" hangingPunct="1">
        <a:defRPr sz="1600" kern="1200">
          <a:solidFill>
            <a:schemeClr val="tx1"/>
          </a:solidFill>
          <a:latin typeface="+mn-lt"/>
          <a:ea typeface="+mn-ea"/>
          <a:cs typeface="+mn-cs"/>
        </a:defRPr>
      </a:lvl5pPr>
      <a:lvl6pPr marL="2195914" algn="l" defTabSz="878366" rtl="0" eaLnBrk="1" latinLnBrk="0" hangingPunct="1">
        <a:defRPr sz="1600" kern="1200">
          <a:solidFill>
            <a:schemeClr val="tx1"/>
          </a:solidFill>
          <a:latin typeface="+mn-lt"/>
          <a:ea typeface="+mn-ea"/>
          <a:cs typeface="+mn-cs"/>
        </a:defRPr>
      </a:lvl6pPr>
      <a:lvl7pPr marL="2635095" algn="l" defTabSz="878366" rtl="0" eaLnBrk="1" latinLnBrk="0" hangingPunct="1">
        <a:defRPr sz="1600" kern="1200">
          <a:solidFill>
            <a:schemeClr val="tx1"/>
          </a:solidFill>
          <a:latin typeface="+mn-lt"/>
          <a:ea typeface="+mn-ea"/>
          <a:cs typeface="+mn-cs"/>
        </a:defRPr>
      </a:lvl7pPr>
      <a:lvl8pPr marL="3074278" algn="l" defTabSz="878366" rtl="0" eaLnBrk="1" latinLnBrk="0" hangingPunct="1">
        <a:defRPr sz="1600" kern="1200">
          <a:solidFill>
            <a:schemeClr val="tx1"/>
          </a:solidFill>
          <a:latin typeface="+mn-lt"/>
          <a:ea typeface="+mn-ea"/>
          <a:cs typeface="+mn-cs"/>
        </a:defRPr>
      </a:lvl8pPr>
      <a:lvl9pPr marL="3513460" algn="l" defTabSz="878366" rtl="0" eaLnBrk="1" latinLnBrk="0" hangingPunct="1">
        <a:defRPr sz="16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6224588"/>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798" y="6451601"/>
            <a:ext cx="2955761" cy="21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9539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4441" y="6386516"/>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704" rIns="95410" bIns="4770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8"/>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25" tIns="47711" rIns="95425" bIns="4771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77" y="692152"/>
            <a:ext cx="2460207" cy="652658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英文标题</a:t>
            </a:r>
            <a:r>
              <a:rPr lang="en-US" altLang="zh-CN" sz="1300">
                <a:solidFill>
                  <a:srgbClr val="FFFFFF"/>
                </a:solidFill>
                <a:ea typeface="宋体" pitchFamily="2" charset="-122"/>
              </a:rPr>
              <a:t>:32-35pt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Medium</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中文标题</a:t>
            </a:r>
            <a:r>
              <a:rPr lang="en-US" altLang="zh-CN" sz="1300">
                <a:solidFill>
                  <a:srgbClr val="FFFFFF"/>
                </a:solidFill>
                <a:ea typeface="宋体" pitchFamily="2" charset="-122"/>
              </a:rPr>
              <a:t>:30-32pt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 R153 G0 B0</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黑体</a:t>
            </a: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英文正文</a:t>
            </a:r>
            <a:r>
              <a:rPr lang="en-US" altLang="zh-CN" sz="1300">
                <a:solidFill>
                  <a:srgbClr val="FFFFFF"/>
                </a:solidFill>
                <a:ea typeface="宋体" pitchFamily="2" charset="-122"/>
              </a:rPr>
              <a:t>:20-22pt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 </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 :18pt  </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内部使用字体 </a:t>
            </a:r>
            <a:r>
              <a:rPr lang="en-US" altLang="zh-CN" sz="1300">
                <a:solidFill>
                  <a:srgbClr val="FFFFFF"/>
                </a:solidFill>
                <a:ea typeface="宋体" pitchFamily="2" charset="-122"/>
              </a:rPr>
              <a:t>:</a:t>
            </a:r>
          </a:p>
          <a:p>
            <a:pPr marL="408291" indent="-408291" algn="r" eaLnBrk="0" hangingPunct="0">
              <a:lnSpc>
                <a:spcPct val="125000"/>
              </a:lnSpc>
              <a:spcBef>
                <a:spcPct val="20000"/>
              </a:spcBef>
              <a:buFont typeface="Arial" pitchFamily="34" charset="0"/>
              <a:buNone/>
            </a:pPr>
            <a:r>
              <a:rPr lang="en-US" altLang="zh-CN" sz="1300">
                <a:solidFill>
                  <a:srgbClr val="FFFFFF"/>
                </a:solidFill>
                <a:ea typeface="宋体" pitchFamily="2" charset="-122"/>
              </a:rPr>
              <a:t>FrutigerNext LT Regular</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外部使用字体 </a:t>
            </a:r>
            <a:r>
              <a:rPr lang="en-US" altLang="zh-CN" sz="1300">
                <a:solidFill>
                  <a:srgbClr val="FFFFFF"/>
                </a:solidFill>
                <a:ea typeface="宋体" pitchFamily="2" charset="-122"/>
              </a:rPr>
              <a:t>: Arial</a:t>
            </a:r>
          </a:p>
          <a:p>
            <a:pPr marL="408291" indent="-408291" algn="r" eaLnBrk="0" hangingPunct="0">
              <a:lnSpc>
                <a:spcPct val="75000"/>
              </a:lnSpc>
              <a:spcBef>
                <a:spcPct val="20000"/>
              </a:spcBef>
              <a:buFont typeface="Arial" pitchFamily="34" charset="0"/>
              <a:buNone/>
            </a:pPr>
            <a:endParaRPr lang="en-US" altLang="zh-CN"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中文正文</a:t>
            </a:r>
            <a:r>
              <a:rPr lang="en-US" altLang="zh-CN" sz="1300">
                <a:solidFill>
                  <a:srgbClr val="FFFFFF"/>
                </a:solidFill>
                <a:ea typeface="宋体" pitchFamily="2" charset="-122"/>
              </a:rPr>
              <a:t>:18-20pt</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子目录</a:t>
            </a:r>
            <a:r>
              <a:rPr lang="en-US" altLang="zh-CN" sz="1300">
                <a:solidFill>
                  <a:srgbClr val="FFFFFF"/>
                </a:solidFill>
                <a:ea typeface="宋体" pitchFamily="2" charset="-122"/>
              </a:rPr>
              <a:t>(2-5</a:t>
            </a:r>
            <a:r>
              <a:rPr lang="zh-CN" altLang="en-US" sz="1300">
                <a:solidFill>
                  <a:srgbClr val="FFFFFF"/>
                </a:solidFill>
                <a:ea typeface="宋体" pitchFamily="2" charset="-122"/>
              </a:rPr>
              <a:t>级</a:t>
            </a:r>
            <a:r>
              <a:rPr lang="en-US" altLang="zh-CN" sz="1300">
                <a:solidFill>
                  <a:srgbClr val="FFFFFF"/>
                </a:solidFill>
                <a:ea typeface="宋体" pitchFamily="2" charset="-122"/>
              </a:rPr>
              <a:t>):18pt </a:t>
            </a:r>
            <a:endParaRPr lang="zh-CN" altLang="en-US" sz="1300">
              <a:solidFill>
                <a:srgbClr val="FFFFFF"/>
              </a:solidFill>
              <a:ea typeface="宋体" pitchFamily="2" charset="-122"/>
            </a:endParaRP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颜色</a:t>
            </a:r>
            <a:r>
              <a:rPr lang="en-US" altLang="zh-CN" sz="1300">
                <a:solidFill>
                  <a:srgbClr val="FFFFFF"/>
                </a:solidFill>
                <a:ea typeface="宋体" pitchFamily="2" charset="-122"/>
              </a:rPr>
              <a:t>:</a:t>
            </a:r>
            <a:r>
              <a:rPr lang="zh-CN" altLang="en-US" sz="1300">
                <a:solidFill>
                  <a:srgbClr val="FFFFFF"/>
                </a:solidFill>
                <a:ea typeface="宋体" pitchFamily="2" charset="-122"/>
              </a:rPr>
              <a:t>黑色</a:t>
            </a:r>
          </a:p>
          <a:p>
            <a:pPr marL="408291" indent="-408291" algn="r" eaLnBrk="0" hangingPunct="0">
              <a:lnSpc>
                <a:spcPct val="125000"/>
              </a:lnSpc>
              <a:spcBef>
                <a:spcPct val="20000"/>
              </a:spcBef>
              <a:buFont typeface="Arial" pitchFamily="34" charset="0"/>
              <a:buNone/>
            </a:pPr>
            <a:r>
              <a:rPr lang="zh-CN" altLang="en-US" sz="1300">
                <a:solidFill>
                  <a:srgbClr val="FFFFFF"/>
                </a:solidFill>
                <a:ea typeface="宋体" pitchFamily="2" charset="-122"/>
              </a:rPr>
              <a:t>字体</a:t>
            </a:r>
            <a:r>
              <a:rPr lang="en-US" altLang="zh-CN" sz="1300">
                <a:solidFill>
                  <a:srgbClr val="FFFFFF"/>
                </a:solidFill>
                <a:ea typeface="宋体" pitchFamily="2" charset="-122"/>
              </a:rPr>
              <a:t>:</a:t>
            </a:r>
            <a:r>
              <a:rPr lang="zh-CN" altLang="en-US" sz="1300">
                <a:solidFill>
                  <a:srgbClr val="FFFFFF"/>
                </a:solidFill>
                <a:ea typeface="宋体" pitchFamily="2" charset="-122"/>
              </a:rPr>
              <a:t>细黑体</a:t>
            </a:r>
            <a:r>
              <a:rPr lang="zh-CN" altLang="en-US" sz="13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38" y="3511551"/>
            <a:ext cx="1225870" cy="3224211"/>
            <a:chOff x="5839" y="2251"/>
            <a:chExt cx="579" cy="2031"/>
          </a:xfrm>
        </p:grpSpPr>
        <p:sp>
          <p:nvSpPr>
            <p:cNvPr id="10253" name="Rectangle 17"/>
            <p:cNvSpPr>
              <a:spLocks noChangeArrowheads="1"/>
            </p:cNvSpPr>
            <p:nvPr userDrawn="1"/>
          </p:nvSpPr>
          <p:spPr bwMode="auto">
            <a:xfrm>
              <a:off x="5839" y="3129"/>
              <a:ext cx="579" cy="26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sz="2100">
                <a:solidFill>
                  <a:srgbClr val="000000"/>
                </a:solidFill>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00">
                  <a:solidFill>
                    <a:srgbClr val="000000"/>
                  </a:solidFill>
                  <a:ea typeface="宋体" pitchFamily="2" charset="-122"/>
                </a:endParaRPr>
              </a:p>
            </p:txBody>
          </p:sp>
        </p:grpSp>
      </p:grpSp>
      <p:sp>
        <p:nvSpPr>
          <p:cNvPr id="10251" name="Rectangle 83"/>
          <p:cNvSpPr>
            <a:spLocks noChangeArrowheads="1"/>
          </p:cNvSpPr>
          <p:nvPr/>
        </p:nvSpPr>
        <p:spPr bwMode="auto">
          <a:xfrm>
            <a:off x="12339152" y="1341438"/>
            <a:ext cx="1590031" cy="18163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配色参考方案：</a:t>
            </a:r>
          </a:p>
          <a:p>
            <a:pPr eaLnBrk="0" hangingPunct="0">
              <a:lnSpc>
                <a:spcPct val="120000"/>
              </a:lnSpc>
              <a:spcBef>
                <a:spcPct val="20000"/>
              </a:spcBef>
              <a:buFont typeface="Arial" pitchFamily="34" charset="0"/>
              <a:buNone/>
            </a:pPr>
            <a:r>
              <a:rPr lang="zh-CN" altLang="en-US" sz="1300">
                <a:solidFill>
                  <a:srgbClr val="FFFFFF"/>
                </a:solidFill>
                <a:ea typeface="宋体" pitchFamily="2" charset="-122"/>
              </a:rPr>
              <a:t>建议同一页面内不超过四种颜色，以下是</a:t>
            </a:r>
            <a:r>
              <a:rPr lang="en-US" altLang="zh-CN" sz="1300">
                <a:solidFill>
                  <a:srgbClr val="FFFFFF"/>
                </a:solidFill>
                <a:ea typeface="宋体" pitchFamily="2" charset="-122"/>
              </a:rPr>
              <a:t>13</a:t>
            </a:r>
            <a:r>
              <a:rPr lang="zh-CN" altLang="en-US" sz="1300">
                <a:solidFill>
                  <a:srgbClr val="FFFFFF"/>
                </a:solidFill>
                <a:ea typeface="宋体" pitchFamily="2" charset="-122"/>
              </a:rPr>
              <a:t>组配色方案，同一页面内只选择一组使用。（仅供参考）</a:t>
            </a:r>
          </a:p>
        </p:txBody>
      </p:sp>
      <p:sp>
        <p:nvSpPr>
          <p:cNvPr id="10252" name="Rectangle 84"/>
          <p:cNvSpPr>
            <a:spLocks noChangeArrowheads="1"/>
          </p:cNvSpPr>
          <p:nvPr/>
        </p:nvSpPr>
        <p:spPr bwMode="auto">
          <a:xfrm>
            <a:off x="12339146" y="7941"/>
            <a:ext cx="1494756" cy="81634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404" tIns="47703" rIns="95404" bIns="47703">
            <a:spAutoFit/>
          </a:bodyPr>
          <a:lstStyle/>
          <a:p>
            <a:pPr>
              <a:lnSpc>
                <a:spcPct val="120000"/>
              </a:lnSpc>
              <a:buClr>
                <a:srgbClr val="777777"/>
              </a:buClr>
              <a:buSzPct val="60000"/>
              <a:buFont typeface="Wingdings" pitchFamily="2" charset="2"/>
              <a:buNone/>
            </a:pPr>
            <a:r>
              <a:rPr lang="zh-CN" altLang="en-US" sz="1300">
                <a:solidFill>
                  <a:srgbClr val="FFFFFF"/>
                </a:solidFill>
                <a:ea typeface="宋体" pitchFamily="2" charset="-122"/>
              </a:rPr>
              <a:t>客户或者合作伙伴的标志放在右上角</a:t>
            </a:r>
            <a:r>
              <a:rPr lang="en-US" altLang="zh-CN" sz="1300">
                <a:solidFill>
                  <a:srgbClr val="FFFFFF"/>
                </a:solidFill>
                <a:ea typeface="宋体" pitchFamily="2" charset="-122"/>
              </a:rPr>
              <a:t>.</a:t>
            </a:r>
            <a:endParaRPr lang="zh-CN" altLang="en-US" sz="1300">
              <a:solidFill>
                <a:srgbClr val="FFFFFF"/>
              </a:solidFill>
              <a:ea typeface="宋体" pitchFamily="2" charset="-122"/>
            </a:endParaRPr>
          </a:p>
        </p:txBody>
      </p:sp>
      <p:sp>
        <p:nvSpPr>
          <p:cNvPr id="79" name="Rectangle 21"/>
          <p:cNvSpPr>
            <a:spLocks noChangeArrowheads="1"/>
          </p:cNvSpPr>
          <p:nvPr/>
        </p:nvSpPr>
        <p:spPr bwMode="auto">
          <a:xfrm>
            <a:off x="5048941" y="6465937"/>
            <a:ext cx="1785955" cy="215394"/>
          </a:xfrm>
          <a:prstGeom prst="rect">
            <a:avLst/>
          </a:prstGeom>
          <a:noFill/>
          <a:ln w="9525" algn="ctr">
            <a:noFill/>
            <a:miter lim="800000"/>
            <a:headEnd/>
            <a:tailEnd/>
          </a:ln>
          <a:effectLst/>
        </p:spPr>
        <p:txBody>
          <a:bodyPr wrap="none" lIns="95354" tIns="0" rIns="95354" bIns="0">
            <a:spAutoFit/>
          </a:bodyPr>
          <a:lstStyle/>
          <a:p>
            <a:pPr defTabSz="954570" eaLnBrk="0" hangingPunct="0">
              <a:defRPr/>
            </a:pPr>
            <a:r>
              <a:rPr lang="en-US" altLang="zh-CN" sz="1400" dirty="0" smtClean="0">
                <a:solidFill>
                  <a:srgbClr val="000000"/>
                </a:solidFill>
                <a:latin typeface="FrutigerNext LT Medium"/>
                <a:ea typeface="华文细黑"/>
              </a:rPr>
              <a:t>Huawei Confidential</a:t>
            </a:r>
            <a:endParaRPr lang="en-US" altLang="zh-CN" sz="1400" dirty="0">
              <a:solidFill>
                <a:srgbClr val="000000"/>
              </a:solidFill>
              <a:latin typeface="FrutigerNext LT Medium"/>
              <a:ea typeface="华文细黑"/>
            </a:endParaRPr>
          </a:p>
        </p:txBody>
      </p:sp>
      <p:sp>
        <p:nvSpPr>
          <p:cNvPr id="81" name="Rectangle 5"/>
          <p:cNvSpPr>
            <a:spLocks noChangeArrowheads="1"/>
          </p:cNvSpPr>
          <p:nvPr/>
        </p:nvSpPr>
        <p:spPr bwMode="auto">
          <a:xfrm>
            <a:off x="8483693" y="6489704"/>
            <a:ext cx="240515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400" dirty="0" smtClean="0">
                <a:solidFill>
                  <a:srgbClr val="000000"/>
                </a:solidFill>
                <a:latin typeface="FrutigerNext LT Bold" pitchFamily="34" charset="0"/>
                <a:ea typeface="MS PGothic" pitchFamily="34" charset="-128"/>
              </a:rPr>
              <a:t> </a:t>
            </a:r>
            <a:fld id="{A4C34F22-587E-473D-9099-376F4F013A30}" type="slidenum">
              <a:rPr lang="de-DE" altLang="zh-CN" sz="1400">
                <a:solidFill>
                  <a:srgbClr val="000000"/>
                </a:solidFill>
                <a:latin typeface="FrutigerNext LT Bold" pitchFamily="34" charset="0"/>
                <a:ea typeface="MS PGothic" pitchFamily="34" charset="-128"/>
              </a:rPr>
              <a:pPr eaLnBrk="0" hangingPunct="0">
                <a:lnSpc>
                  <a:spcPct val="85000"/>
                </a:lnSpc>
              </a:pPr>
              <a:t>‹#›</a:t>
            </a:fld>
            <a:endParaRPr lang="en-GB" altLang="zh-CN" sz="14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237" r:id="rId1"/>
    <p:sldLayoutId id="2147484239" r:id="rId2"/>
    <p:sldLayoutId id="2147484242" r:id="rId3"/>
    <p:sldLayoutId id="2147484243"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lt"/>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lt"/>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lt"/>
          <a:ea typeface="+mn-ea"/>
          <a:cs typeface="+mn-cs"/>
        </a:defRPr>
      </a:lvl4pPr>
      <a:lvl5pPr marL="2449746" indent="-272194" algn="l" rtl="0" eaLnBrk="0" fontAlgn="base" hangingPunct="0">
        <a:lnSpc>
          <a:spcPct val="140000"/>
        </a:lnSpc>
        <a:spcBef>
          <a:spcPct val="0"/>
        </a:spcBef>
        <a:spcAft>
          <a:spcPct val="0"/>
        </a:spcAft>
        <a:buFont typeface="Arial" pitchFamily="34" charset="0"/>
        <a:buChar char="~"/>
        <a:defRPr sz="1400">
          <a:solidFill>
            <a:schemeClr val="tx1"/>
          </a:solidFill>
          <a:latin typeface="+mn-lt"/>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9"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9"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9"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10"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50" r:id="rId5"/>
    <p:sldLayoutId id="2147484251" r:id="rId6"/>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7"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3"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9"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5"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1"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2" name="矩形 51"/>
          <p:cNvSpPr/>
          <p:nvPr userDrawn="1"/>
        </p:nvSpPr>
        <p:spPr>
          <a:xfrm>
            <a:off x="1587" y="6350"/>
            <a:ext cx="12193652" cy="6851650"/>
          </a:xfrm>
          <a:prstGeom prst="rect">
            <a:avLst/>
          </a:prstGeom>
          <a:blipFill dpi="0" rotWithShape="1">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CC9900"/>
              </a:buClr>
              <a:buFont typeface="Wingdings" pitchFamily="2" charset="2"/>
              <a:buChar char="n"/>
            </a:pPr>
            <a:endParaRPr lang="zh-CN" altLang="en-US" b="1">
              <a:solidFill>
                <a:prstClr val="white"/>
              </a:solidFill>
            </a:endParaRPr>
          </a:p>
        </p:txBody>
      </p:sp>
      <p:sp>
        <p:nvSpPr>
          <p:cNvPr id="1487938" name="Rectangle 66"/>
          <p:cNvSpPr>
            <a:spLocks noChangeArrowheads="1"/>
          </p:cNvSpPr>
          <p:nvPr/>
        </p:nvSpPr>
        <p:spPr bwMode="auto">
          <a:xfrm>
            <a:off x="-2460625" y="528638"/>
            <a:ext cx="2460625" cy="5307012"/>
          </a:xfrm>
          <a:prstGeom prst="rect">
            <a:avLst/>
          </a:prstGeom>
          <a:noFill/>
          <a:ln w="9525">
            <a:noFill/>
            <a:miter lim="800000"/>
            <a:headEnd/>
            <a:tailEnd/>
          </a:ln>
          <a:effectLst/>
        </p:spPr>
        <p:txBody>
          <a:bodyPr lIns="87798" tIns="43900" rIns="87798" bIns="43900"/>
          <a:lstStyle/>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英文标题</a:t>
            </a:r>
            <a:r>
              <a:rPr lang="en-US" altLang="zh-CN" sz="1200" dirty="0">
                <a:solidFill>
                  <a:srgbClr val="F8F8F8"/>
                </a:solidFill>
                <a:latin typeface="Arial" charset="0"/>
                <a:ea typeface="宋体" pitchFamily="2" charset="-122"/>
              </a:rPr>
              <a:t>:32-35pt  </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 R153 G0 B0</a:t>
            </a:r>
          </a:p>
          <a:p>
            <a:pPr marL="342900" indent="-342900"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900" indent="-342900" algn="r">
              <a:lnSpc>
                <a:spcPct val="125000"/>
              </a:lnSpc>
              <a:spcBef>
                <a:spcPct val="20000"/>
              </a:spcBef>
              <a:buClr>
                <a:srgbClr val="990000"/>
              </a:buCl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900" indent="-342900"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900" indent="-342900" algn="r">
              <a:lnSpc>
                <a:spcPct val="75000"/>
              </a:lnSpc>
              <a:spcBef>
                <a:spcPct val="20000"/>
              </a:spcBef>
              <a:buClr>
                <a:srgbClr val="990000"/>
              </a:buClr>
            </a:pPr>
            <a:endParaRPr lang="en-US" altLang="zh-CN" sz="1200" dirty="0">
              <a:solidFill>
                <a:srgbClr val="F8F8F8"/>
              </a:solidFill>
              <a:latin typeface="Arial" charset="0"/>
              <a:ea typeface="宋体" pitchFamily="2" charset="-122"/>
            </a:endParaRP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中文标题</a:t>
            </a:r>
            <a:r>
              <a:rPr lang="en-US" altLang="zh-CN" sz="1200" dirty="0">
                <a:solidFill>
                  <a:srgbClr val="F8F8F8"/>
                </a:solidFill>
                <a:latin typeface="Arial" charset="0"/>
                <a:ea typeface="宋体" pitchFamily="2" charset="-122"/>
              </a:rPr>
              <a:t>:30-32pt  </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 R153 G0 B0</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字体</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黑体</a:t>
            </a:r>
          </a:p>
          <a:p>
            <a:pPr marL="342900" indent="-342900"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900" indent="-342900"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900" indent="-342900"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英文正文</a:t>
            </a:r>
            <a:r>
              <a:rPr lang="en-US" altLang="zh-CN" sz="1200" dirty="0">
                <a:solidFill>
                  <a:srgbClr val="F8F8F8"/>
                </a:solidFill>
                <a:latin typeface="Arial" charset="0"/>
                <a:ea typeface="宋体" pitchFamily="2" charset="-122"/>
              </a:rPr>
              <a:t>:20-22pt</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子目录 </a:t>
            </a:r>
            <a:r>
              <a:rPr lang="en-US" altLang="zh-CN" sz="1200" dirty="0">
                <a:solidFill>
                  <a:srgbClr val="F8F8F8"/>
                </a:solidFill>
                <a:latin typeface="Arial" charset="0"/>
                <a:ea typeface="宋体" pitchFamily="2" charset="-122"/>
              </a:rPr>
              <a:t>(2-5</a:t>
            </a:r>
            <a:r>
              <a:rPr lang="zh-CN" altLang="en-US" sz="1200" dirty="0">
                <a:solidFill>
                  <a:srgbClr val="F8F8F8"/>
                </a:solidFill>
                <a:latin typeface="Arial" charset="0"/>
                <a:ea typeface="宋体" pitchFamily="2" charset="-122"/>
              </a:rPr>
              <a:t>级</a:t>
            </a:r>
            <a:r>
              <a:rPr lang="en-US" altLang="zh-CN" sz="1200" dirty="0">
                <a:solidFill>
                  <a:srgbClr val="F8F8F8"/>
                </a:solidFill>
                <a:latin typeface="Arial" charset="0"/>
                <a:ea typeface="宋体" pitchFamily="2" charset="-122"/>
              </a:rPr>
              <a:t>) :18pt  </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黑色</a:t>
            </a:r>
          </a:p>
          <a:p>
            <a:pPr marL="342900" indent="-342900"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900" indent="-342900" algn="r">
              <a:lnSpc>
                <a:spcPct val="125000"/>
              </a:lnSpc>
              <a:spcBef>
                <a:spcPct val="20000"/>
              </a:spcBef>
              <a:buClr>
                <a:srgbClr val="990000"/>
              </a:buCl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900" indent="-342900"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900" indent="-342900" algn="r">
              <a:lnSpc>
                <a:spcPct val="75000"/>
              </a:lnSpc>
              <a:spcBef>
                <a:spcPct val="20000"/>
              </a:spcBef>
              <a:buClr>
                <a:srgbClr val="990000"/>
              </a:buClr>
            </a:pPr>
            <a:endParaRPr lang="en-US" altLang="zh-CN" sz="1200" dirty="0">
              <a:solidFill>
                <a:srgbClr val="F8F8F8"/>
              </a:solidFill>
              <a:latin typeface="Arial" charset="0"/>
              <a:ea typeface="宋体" pitchFamily="2" charset="-122"/>
            </a:endParaRP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中文正文</a:t>
            </a:r>
            <a:r>
              <a:rPr lang="en-US" altLang="zh-CN" sz="1200" dirty="0">
                <a:solidFill>
                  <a:srgbClr val="F8F8F8"/>
                </a:solidFill>
                <a:latin typeface="Arial" charset="0"/>
                <a:ea typeface="宋体" pitchFamily="2" charset="-122"/>
              </a:rPr>
              <a:t>:18-20pt</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子目录</a:t>
            </a:r>
            <a:r>
              <a:rPr lang="en-US" altLang="zh-CN" sz="1200" dirty="0">
                <a:solidFill>
                  <a:srgbClr val="F8F8F8"/>
                </a:solidFill>
                <a:latin typeface="Arial" charset="0"/>
                <a:ea typeface="宋体" pitchFamily="2" charset="-122"/>
              </a:rPr>
              <a:t>(2-5</a:t>
            </a:r>
            <a:r>
              <a:rPr lang="zh-CN" altLang="en-US" sz="1200" dirty="0">
                <a:solidFill>
                  <a:srgbClr val="F8F8F8"/>
                </a:solidFill>
                <a:latin typeface="Arial" charset="0"/>
                <a:ea typeface="宋体" pitchFamily="2" charset="-122"/>
              </a:rPr>
              <a:t>级</a:t>
            </a:r>
            <a:r>
              <a:rPr lang="en-US" altLang="zh-CN" sz="1200" dirty="0">
                <a:solidFill>
                  <a:srgbClr val="F8F8F8"/>
                </a:solidFill>
                <a:latin typeface="Arial" charset="0"/>
                <a:ea typeface="宋体" pitchFamily="2" charset="-122"/>
              </a:rPr>
              <a:t>):18pt </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黑色</a:t>
            </a:r>
          </a:p>
          <a:p>
            <a:pPr marL="342900" indent="-342900" algn="r">
              <a:lnSpc>
                <a:spcPct val="125000"/>
              </a:lnSpc>
              <a:spcBef>
                <a:spcPct val="20000"/>
              </a:spcBef>
              <a:buClr>
                <a:srgbClr val="990000"/>
              </a:buClr>
            </a:pPr>
            <a:r>
              <a:rPr lang="zh-CN" altLang="en-US" sz="1200" dirty="0">
                <a:solidFill>
                  <a:srgbClr val="F8F8F8"/>
                </a:solidFill>
                <a:latin typeface="Arial" charset="0"/>
                <a:ea typeface="宋体" pitchFamily="2" charset="-122"/>
              </a:rPr>
              <a:t>字体</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细黑体 </a:t>
            </a:r>
          </a:p>
          <a:p>
            <a:pPr marL="342900" indent="-342900" algn="r">
              <a:lnSpc>
                <a:spcPct val="125000"/>
              </a:lnSpc>
              <a:spcBef>
                <a:spcPct val="20000"/>
              </a:spcBef>
              <a:buClr>
                <a:srgbClr val="990000"/>
              </a:buClr>
            </a:pPr>
            <a:endParaRPr lang="en-US" altLang="zh-CN" sz="1200" dirty="0">
              <a:solidFill>
                <a:srgbClr val="080808"/>
              </a:solidFill>
              <a:latin typeface="Arial" charset="0"/>
              <a:ea typeface="宋体" pitchFamily="2" charset="-122"/>
            </a:endParaRPr>
          </a:p>
        </p:txBody>
      </p:sp>
      <p:sp>
        <p:nvSpPr>
          <p:cNvPr id="1487939" name="Rectangle 67"/>
          <p:cNvSpPr>
            <a:spLocks noChangeArrowheads="1"/>
          </p:cNvSpPr>
          <p:nvPr/>
        </p:nvSpPr>
        <p:spPr bwMode="auto">
          <a:xfrm>
            <a:off x="12361865" y="5444721"/>
            <a:ext cx="1227137" cy="323074"/>
          </a:xfrm>
          <a:prstGeom prst="rect">
            <a:avLst/>
          </a:prstGeom>
          <a:solidFill>
            <a:srgbClr val="F8F8F8"/>
          </a:solidFill>
          <a:ln w="9525" algn="ctr">
            <a:noFill/>
            <a:miter lim="800000"/>
            <a:headEnd/>
            <a:tailEnd/>
          </a:ln>
          <a:effectLst/>
        </p:spPr>
        <p:txBody>
          <a:bodyPr lIns="91425" tIns="45712" rIns="91425" bIns="45712" anchor="ctr">
            <a:spAutoFit/>
          </a:bodyPr>
          <a:lstStyle/>
          <a:p>
            <a:pPr algn="ctr" defTabSz="877888" eaLnBrk="0" hangingPunct="0"/>
            <a:endParaRPr lang="zh-CN" altLang="zh-CN" sz="1500">
              <a:solidFill>
                <a:srgbClr val="000000"/>
              </a:solidFill>
              <a:latin typeface="FrutigerNext LT Regular" pitchFamily="34" charset="0"/>
              <a:ea typeface="MS PGothic" pitchFamily="34" charset="-128"/>
            </a:endParaRPr>
          </a:p>
        </p:txBody>
      </p:sp>
      <p:grpSp>
        <p:nvGrpSpPr>
          <p:cNvPr id="2" name="Group 68"/>
          <p:cNvGrpSpPr>
            <a:grpSpLocks/>
          </p:cNvGrpSpPr>
          <p:nvPr/>
        </p:nvGrpSpPr>
        <p:grpSpPr bwMode="auto">
          <a:xfrm>
            <a:off x="12472988" y="5278438"/>
            <a:ext cx="989012" cy="184150"/>
            <a:chOff x="6657" y="3492"/>
            <a:chExt cx="527" cy="121"/>
          </a:xfrm>
        </p:grpSpPr>
        <p:sp>
          <p:nvSpPr>
            <p:cNvPr id="1487941" name="Rectangle 69"/>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2" name="Rectangle 70"/>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3" name="Rectangle 71"/>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4" name="Rectangle 72"/>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3" name="Group 73"/>
          <p:cNvGrpSpPr>
            <a:grpSpLocks/>
          </p:cNvGrpSpPr>
          <p:nvPr/>
        </p:nvGrpSpPr>
        <p:grpSpPr bwMode="auto">
          <a:xfrm>
            <a:off x="12472988" y="6203951"/>
            <a:ext cx="989012" cy="182563"/>
            <a:chOff x="6657" y="4103"/>
            <a:chExt cx="527" cy="121"/>
          </a:xfrm>
        </p:grpSpPr>
        <p:sp>
          <p:nvSpPr>
            <p:cNvPr id="1487946" name="Rectangle 74"/>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7" name="Rectangle 75"/>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8" name="Rectangle 76"/>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49" name="Rectangle 77"/>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4" name="Group 78"/>
          <p:cNvGrpSpPr>
            <a:grpSpLocks/>
          </p:cNvGrpSpPr>
          <p:nvPr/>
        </p:nvGrpSpPr>
        <p:grpSpPr bwMode="auto">
          <a:xfrm>
            <a:off x="12472988" y="6450013"/>
            <a:ext cx="989012" cy="182562"/>
            <a:chOff x="6657" y="4266"/>
            <a:chExt cx="527" cy="121"/>
          </a:xfrm>
        </p:grpSpPr>
        <p:sp>
          <p:nvSpPr>
            <p:cNvPr id="1487951" name="Rectangle 79"/>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2" name="Rectangle 80"/>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3" name="Rectangle 81"/>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4" name="Rectangle 82"/>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5" name="Group 83"/>
          <p:cNvGrpSpPr>
            <a:grpSpLocks/>
          </p:cNvGrpSpPr>
          <p:nvPr/>
        </p:nvGrpSpPr>
        <p:grpSpPr bwMode="auto">
          <a:xfrm>
            <a:off x="12472988" y="5527676"/>
            <a:ext cx="989012" cy="182563"/>
            <a:chOff x="6657" y="3656"/>
            <a:chExt cx="527" cy="121"/>
          </a:xfrm>
        </p:grpSpPr>
        <p:sp>
          <p:nvSpPr>
            <p:cNvPr id="1487956" name="Rectangle 84"/>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7" name="Rectangle 85"/>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8" name="Rectangle 86"/>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59" name="Rectangle 87"/>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6" name="Group 88"/>
          <p:cNvGrpSpPr>
            <a:grpSpLocks/>
          </p:cNvGrpSpPr>
          <p:nvPr/>
        </p:nvGrpSpPr>
        <p:grpSpPr bwMode="auto">
          <a:xfrm>
            <a:off x="12472988" y="5957888"/>
            <a:ext cx="989012" cy="182562"/>
            <a:chOff x="6657" y="3941"/>
            <a:chExt cx="527" cy="121"/>
          </a:xfrm>
        </p:grpSpPr>
        <p:sp>
          <p:nvSpPr>
            <p:cNvPr id="1487961" name="Rectangle 89"/>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2" name="Rectangle 90"/>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3" name="Rectangle 91"/>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4" name="Rectangle 92"/>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7" name="Group 93"/>
          <p:cNvGrpSpPr>
            <a:grpSpLocks/>
          </p:cNvGrpSpPr>
          <p:nvPr/>
        </p:nvGrpSpPr>
        <p:grpSpPr bwMode="auto">
          <a:xfrm>
            <a:off x="12472988" y="6697663"/>
            <a:ext cx="989012" cy="182562"/>
            <a:chOff x="6657" y="4430"/>
            <a:chExt cx="527" cy="121"/>
          </a:xfrm>
        </p:grpSpPr>
        <p:sp>
          <p:nvSpPr>
            <p:cNvPr id="1487966" name="Rectangle 94"/>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7" name="Rectangle 9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8" name="Rectangle 96"/>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69" name="Rectangle 9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8" name="Group 98"/>
          <p:cNvGrpSpPr>
            <a:grpSpLocks/>
          </p:cNvGrpSpPr>
          <p:nvPr/>
        </p:nvGrpSpPr>
        <p:grpSpPr bwMode="auto">
          <a:xfrm>
            <a:off x="12472988" y="5032375"/>
            <a:ext cx="989012" cy="184150"/>
            <a:chOff x="6657" y="3329"/>
            <a:chExt cx="527" cy="122"/>
          </a:xfrm>
        </p:grpSpPr>
        <p:sp>
          <p:nvSpPr>
            <p:cNvPr id="1487971" name="Rectangle 99"/>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2" name="Rectangle 100"/>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3" name="Rectangle 101"/>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4" name="Rectangle 102"/>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9" name="Group 103"/>
          <p:cNvGrpSpPr>
            <a:grpSpLocks/>
          </p:cNvGrpSpPr>
          <p:nvPr/>
        </p:nvGrpSpPr>
        <p:grpSpPr bwMode="auto">
          <a:xfrm>
            <a:off x="12472988" y="4600576"/>
            <a:ext cx="989012" cy="182563"/>
            <a:chOff x="6657" y="3043"/>
            <a:chExt cx="527" cy="121"/>
          </a:xfrm>
        </p:grpSpPr>
        <p:sp>
          <p:nvSpPr>
            <p:cNvPr id="1487976" name="Rectangle 104"/>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7" name="Rectangle 105"/>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8" name="Rectangle 106"/>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79" name="Rectangle 107"/>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grpSp>
        <p:nvGrpSpPr>
          <p:cNvPr id="10" name="Group 108"/>
          <p:cNvGrpSpPr>
            <a:grpSpLocks/>
          </p:cNvGrpSpPr>
          <p:nvPr/>
        </p:nvGrpSpPr>
        <p:grpSpPr bwMode="auto">
          <a:xfrm>
            <a:off x="12472988" y="4354513"/>
            <a:ext cx="989012" cy="184150"/>
            <a:chOff x="6657" y="2881"/>
            <a:chExt cx="527" cy="121"/>
          </a:xfrm>
        </p:grpSpPr>
        <p:sp>
          <p:nvSpPr>
            <p:cNvPr id="1487981" name="Rectangle 109"/>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82" name="Rectangle 110"/>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83" name="Rectangle 111"/>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1487984" name="Rectangle 112"/>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grpSp>
      <p:sp>
        <p:nvSpPr>
          <p:cNvPr id="1487985" name="Rectangle 113"/>
          <p:cNvSpPr>
            <a:spLocks noChangeArrowheads="1"/>
          </p:cNvSpPr>
          <p:nvPr/>
        </p:nvSpPr>
        <p:spPr bwMode="auto">
          <a:xfrm>
            <a:off x="12269788" y="2263776"/>
            <a:ext cx="1401762" cy="2654300"/>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pPr>
            <a:r>
              <a:rPr lang="zh-CN" altLang="en-US" sz="1200">
                <a:solidFill>
                  <a:srgbClr val="F8F8F8"/>
                </a:solidFill>
                <a:latin typeface="华文细黑" pitchFamily="2" charset="-122"/>
                <a:ea typeface="宋体" pitchFamily="2" charset="-122"/>
              </a:rPr>
              <a:t>配色参考方案：</a:t>
            </a:r>
          </a:p>
          <a:p>
            <a:pPr marL="342900" indent="-342900">
              <a:lnSpc>
                <a:spcPct val="120000"/>
              </a:lnSpc>
              <a:spcBef>
                <a:spcPct val="20000"/>
              </a:spcBef>
              <a:buClr>
                <a:srgbClr val="990000"/>
              </a:buClr>
            </a:pPr>
            <a:r>
              <a:rPr lang="zh-CN" altLang="en-US" sz="1200">
                <a:solidFill>
                  <a:srgbClr val="F8F8F8"/>
                </a:solidFill>
                <a:latin typeface="华文细黑" pitchFamily="2" charset="-122"/>
                <a:ea typeface="宋体" pitchFamily="2" charset="-122"/>
              </a:rPr>
              <a:t>建议同一页面内不超过四种颜色，以下是９组配色方案，同一页面内只选择一组使用。</a:t>
            </a:r>
          </a:p>
          <a:p>
            <a:pPr marL="342900" indent="-342900">
              <a:lnSpc>
                <a:spcPct val="120000"/>
              </a:lnSpc>
              <a:spcBef>
                <a:spcPct val="20000"/>
              </a:spcBef>
              <a:buClr>
                <a:srgbClr val="990000"/>
              </a:buClr>
            </a:pPr>
            <a:r>
              <a:rPr lang="zh-CN" altLang="en-US" sz="1200">
                <a:solidFill>
                  <a:srgbClr val="F8F8F8"/>
                </a:solidFill>
                <a:latin typeface="华文细黑" pitchFamily="2" charset="-122"/>
                <a:ea typeface="宋体" pitchFamily="2" charset="-122"/>
              </a:rPr>
              <a:t>（仅供参考）</a:t>
            </a:r>
          </a:p>
        </p:txBody>
      </p:sp>
      <p:sp>
        <p:nvSpPr>
          <p:cNvPr id="1487986" name="Rectangle 114"/>
          <p:cNvSpPr>
            <a:spLocks noChangeArrowheads="1"/>
          </p:cNvSpPr>
          <p:nvPr/>
        </p:nvSpPr>
        <p:spPr bwMode="auto">
          <a:xfrm>
            <a:off x="12269788" y="-61912"/>
            <a:ext cx="1401762" cy="838201"/>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pPr>
            <a:r>
              <a:rPr lang="zh-CN" altLang="en-US" sz="1200">
                <a:solidFill>
                  <a:srgbClr val="F8F8F8"/>
                </a:solidFill>
                <a:latin typeface="华文细黑" pitchFamily="2" charset="-122"/>
                <a:ea typeface="宋体" pitchFamily="2" charset="-122"/>
              </a:rPr>
              <a:t>客户或者合作伙伴的标志放在右上角</a:t>
            </a:r>
            <a:r>
              <a:rPr lang="en-US" altLang="zh-CN" sz="120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476" r:id="rId4"/>
    <p:sldLayoutId id="2147484477" r:id="rId5"/>
    <p:sldLayoutId id="2147484478" r:id="rId6"/>
  </p:sldLayoutIdLst>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7"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9"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7" r:id="rId5"/>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8"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0"/>
            <a:ext cx="120666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86"/>
            <a:ext cx="221020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9"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9"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9"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4" y="645796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4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10" cstate="print"/>
          <a:srcRect/>
          <a:stretch>
            <a:fillRect/>
          </a:stretch>
        </p:blipFill>
        <p:spPr bwMode="auto">
          <a:xfrm>
            <a:off x="10182226" y="638652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5"/>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长条"/>
          <p:cNvPicPr>
            <a:picLocks noChangeAspect="1" noChangeArrowheads="1"/>
          </p:cNvPicPr>
          <p:nvPr/>
        </p:nvPicPr>
        <p:blipFill>
          <a:blip r:embed="rId14" cstate="print">
            <a:lum contrast="6000"/>
          </a:blip>
          <a:srcRect/>
          <a:stretch>
            <a:fillRect/>
          </a:stretch>
        </p:blipFill>
        <p:spPr bwMode="auto">
          <a:xfrm>
            <a:off x="6" y="6237294"/>
            <a:ext cx="12195175" cy="619125"/>
          </a:xfrm>
          <a:prstGeom prst="rect">
            <a:avLst/>
          </a:prstGeom>
          <a:noFill/>
          <a:ln w="9525">
            <a:noFill/>
            <a:miter lim="800000"/>
            <a:headEnd/>
            <a:tailEnd/>
          </a:ln>
        </p:spPr>
      </p:pic>
      <p:sp>
        <p:nvSpPr>
          <p:cNvPr id="663555" name="Rectangle 3"/>
          <p:cNvSpPr>
            <a:spLocks noChangeArrowheads="1"/>
          </p:cNvSpPr>
          <p:nvPr/>
        </p:nvSpPr>
        <p:spPr bwMode="auto">
          <a:xfrm>
            <a:off x="-2460625" y="528639"/>
            <a:ext cx="2460625" cy="5307012"/>
          </a:xfrm>
          <a:prstGeom prst="rect">
            <a:avLst/>
          </a:prstGeom>
          <a:noFill/>
          <a:ln w="9525">
            <a:noFill/>
            <a:miter lim="800000"/>
            <a:headEnd/>
            <a:tailEnd/>
          </a:ln>
          <a:effectLst/>
        </p:spPr>
        <p:txBody>
          <a:bodyPr lIns="87771" tIns="43887" rIns="87771" bIns="43887"/>
          <a:lstStyle/>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英文标题</a:t>
            </a:r>
            <a:r>
              <a:rPr lang="en-US" altLang="zh-CN" sz="1200" dirty="0">
                <a:solidFill>
                  <a:srgbClr val="FFFFFF"/>
                </a:solidFill>
                <a:latin typeface="Arial" charset="0"/>
                <a:ea typeface="宋体" pitchFamily="2" charset="-122"/>
              </a:rPr>
              <a:t>:32-35pt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Medium</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中文标题</a:t>
            </a:r>
            <a:r>
              <a:rPr lang="en-US" altLang="zh-CN" sz="1200" dirty="0">
                <a:solidFill>
                  <a:srgbClr val="FFFFFF"/>
                </a:solidFill>
                <a:latin typeface="Arial" charset="0"/>
                <a:ea typeface="宋体" pitchFamily="2" charset="-122"/>
              </a:rPr>
              <a:t>:30-32pt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黑体</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英文正文</a:t>
            </a:r>
            <a:r>
              <a:rPr lang="en-US" altLang="zh-CN" sz="1200" dirty="0">
                <a:solidFill>
                  <a:srgbClr val="FFFFFF"/>
                </a:solidFill>
                <a:latin typeface="Arial" charset="0"/>
                <a:ea typeface="宋体" pitchFamily="2" charset="-122"/>
              </a:rPr>
              <a:t>:20-22pt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 </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 :18pt  </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Regular</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中文正文</a:t>
            </a:r>
            <a:r>
              <a:rPr lang="en-US" altLang="zh-CN" sz="1200" dirty="0">
                <a:solidFill>
                  <a:srgbClr val="FFFFFF"/>
                </a:solidFill>
                <a:latin typeface="Arial" charset="0"/>
                <a:ea typeface="宋体" pitchFamily="2" charset="-122"/>
              </a:rPr>
              <a:t>:18-20pt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):18pt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细黑体 </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080808"/>
              </a:solidFill>
              <a:latin typeface="Arial" charset="0"/>
              <a:ea typeface="宋体" pitchFamily="2" charset="-122"/>
            </a:endParaRPr>
          </a:p>
        </p:txBody>
      </p:sp>
      <p:sp>
        <p:nvSpPr>
          <p:cNvPr id="663556" name="Rectangle 4"/>
          <p:cNvSpPr>
            <a:spLocks noChangeArrowheads="1"/>
          </p:cNvSpPr>
          <p:nvPr/>
        </p:nvSpPr>
        <p:spPr bwMode="auto">
          <a:xfrm>
            <a:off x="12361864" y="5444702"/>
            <a:ext cx="1225550" cy="323121"/>
          </a:xfrm>
          <a:prstGeom prst="rect">
            <a:avLst/>
          </a:prstGeom>
          <a:solidFill>
            <a:schemeClr val="bg1"/>
          </a:solidFill>
          <a:ln w="9525" algn="ctr">
            <a:noFill/>
            <a:miter lim="800000"/>
            <a:headEnd/>
            <a:tailEnd/>
          </a:ln>
          <a:effectLst/>
        </p:spPr>
        <p:txBody>
          <a:bodyPr lIns="91397" tIns="45698" rIns="91397" bIns="45698" anchor="ctr">
            <a:spAutoFit/>
          </a:bodyP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nvGrpSpPr>
          <p:cNvPr id="2" name="Group 5"/>
          <p:cNvGrpSpPr>
            <a:grpSpLocks/>
          </p:cNvGrpSpPr>
          <p:nvPr/>
        </p:nvGrpSpPr>
        <p:grpSpPr bwMode="auto">
          <a:xfrm>
            <a:off x="12472990" y="5278444"/>
            <a:ext cx="987425" cy="184151"/>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3" name="Group 10"/>
          <p:cNvGrpSpPr>
            <a:grpSpLocks/>
          </p:cNvGrpSpPr>
          <p:nvPr/>
        </p:nvGrpSpPr>
        <p:grpSpPr bwMode="auto">
          <a:xfrm>
            <a:off x="12472990" y="6203956"/>
            <a:ext cx="987425"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4" name="Group 15"/>
          <p:cNvGrpSpPr>
            <a:grpSpLocks/>
          </p:cNvGrpSpPr>
          <p:nvPr/>
        </p:nvGrpSpPr>
        <p:grpSpPr bwMode="auto">
          <a:xfrm>
            <a:off x="12472990" y="6450018"/>
            <a:ext cx="987425" cy="182563"/>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5" name="Group 20"/>
          <p:cNvGrpSpPr>
            <a:grpSpLocks/>
          </p:cNvGrpSpPr>
          <p:nvPr/>
        </p:nvGrpSpPr>
        <p:grpSpPr bwMode="auto">
          <a:xfrm>
            <a:off x="12472990" y="5527682"/>
            <a:ext cx="987425"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6" name="Group 25"/>
          <p:cNvGrpSpPr>
            <a:grpSpLocks/>
          </p:cNvGrpSpPr>
          <p:nvPr/>
        </p:nvGrpSpPr>
        <p:grpSpPr bwMode="auto">
          <a:xfrm>
            <a:off x="12472990" y="5957894"/>
            <a:ext cx="987425" cy="182563"/>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7" name="Group 30"/>
          <p:cNvGrpSpPr>
            <a:grpSpLocks/>
          </p:cNvGrpSpPr>
          <p:nvPr/>
        </p:nvGrpSpPr>
        <p:grpSpPr bwMode="auto">
          <a:xfrm>
            <a:off x="12472990" y="6697668"/>
            <a:ext cx="987425" cy="18256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8" name="Group 35"/>
          <p:cNvGrpSpPr>
            <a:grpSpLocks/>
          </p:cNvGrpSpPr>
          <p:nvPr/>
        </p:nvGrpSpPr>
        <p:grpSpPr bwMode="auto">
          <a:xfrm>
            <a:off x="12472990" y="5032381"/>
            <a:ext cx="987425" cy="184151"/>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9" name="Group 40"/>
          <p:cNvGrpSpPr>
            <a:grpSpLocks/>
          </p:cNvGrpSpPr>
          <p:nvPr/>
        </p:nvGrpSpPr>
        <p:grpSpPr bwMode="auto">
          <a:xfrm>
            <a:off x="12472990" y="4600582"/>
            <a:ext cx="987425"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10" name="Group 45"/>
          <p:cNvGrpSpPr>
            <a:grpSpLocks/>
          </p:cNvGrpSpPr>
          <p:nvPr/>
        </p:nvGrpSpPr>
        <p:grpSpPr bwMode="auto">
          <a:xfrm>
            <a:off x="12472990" y="4354519"/>
            <a:ext cx="987425" cy="184151"/>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12269794" y="2263777"/>
            <a:ext cx="1400175" cy="2654300"/>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配色参考方案：</a:t>
            </a: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建议同一页面内不超过四种颜色，以下是９组配色方案，同一页面内只选择一组使用。</a:t>
            </a:r>
            <a:endParaRPr lang="en-US" altLang="zh-CN" sz="1200" dirty="0">
              <a:solidFill>
                <a:srgbClr val="FFFFFF"/>
              </a:solidFill>
              <a:latin typeface="华文细黑" pitchFamily="2" charset="-122"/>
              <a:ea typeface="宋体" pitchFamily="2" charset="-122"/>
            </a:endParaRP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（仅供参考）</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663603" name="Rectangle 51"/>
          <p:cNvSpPr>
            <a:spLocks noChangeArrowheads="1"/>
          </p:cNvSpPr>
          <p:nvPr/>
        </p:nvSpPr>
        <p:spPr bwMode="auto">
          <a:xfrm>
            <a:off x="12269794" y="-61911"/>
            <a:ext cx="1400175" cy="838201"/>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客户或者合作伙伴的标志放在右上角</a:t>
            </a:r>
            <a:r>
              <a:rPr lang="en-US" altLang="zh-CN" sz="1200" dirty="0">
                <a:solidFill>
                  <a:srgbClr val="FFFFFF"/>
                </a:solidFill>
                <a:latin typeface="华文细黑" pitchFamily="2" charset="-122"/>
                <a:ea typeface="宋体" pitchFamily="2" charset="-122"/>
              </a:rPr>
              <a:t>.</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663604" name="Text Box 52"/>
          <p:cNvSpPr txBox="1">
            <a:spLocks noChangeArrowheads="1"/>
          </p:cNvSpPr>
          <p:nvPr/>
        </p:nvSpPr>
        <p:spPr bwMode="auto">
          <a:xfrm>
            <a:off x="841383" y="6456370"/>
            <a:ext cx="2784883" cy="263767"/>
          </a:xfrm>
          <a:prstGeom prst="rect">
            <a:avLst/>
          </a:prstGeom>
          <a:noFill/>
          <a:ln w="9525">
            <a:noFill/>
            <a:miter lim="800000"/>
            <a:headEnd/>
            <a:tailEnd/>
          </a:ln>
        </p:spPr>
        <p:txBody>
          <a:bodyPr wrap="none" lIns="78336" tIns="39168" rIns="78336" bIns="39168">
            <a:spAutoFit/>
          </a:bodyPr>
          <a:lstStyle/>
          <a:p>
            <a:pPr defTabSz="783982" eaLnBrk="0" hangingPunct="0">
              <a:defRPr/>
            </a:pPr>
            <a:r>
              <a:rPr lang="en-US" altLang="zh-CN" sz="1200" b="1" dirty="0">
                <a:solidFill>
                  <a:srgbClr val="080808"/>
                </a:solidFill>
                <a:latin typeface="Arial" charset="0"/>
                <a:ea typeface="ＭＳ Ｐゴシック" pitchFamily="34" charset="-128"/>
              </a:rPr>
              <a:t>HUAWEI TECHNOLOGIES CO., LTD.</a:t>
            </a:r>
          </a:p>
        </p:txBody>
      </p:sp>
      <p:sp>
        <p:nvSpPr>
          <p:cNvPr id="663605" name="Rectangle 53"/>
          <p:cNvSpPr>
            <a:spLocks noChangeArrowheads="1"/>
          </p:cNvSpPr>
          <p:nvPr/>
        </p:nvSpPr>
        <p:spPr bwMode="auto">
          <a:xfrm>
            <a:off x="7910513" y="6394456"/>
            <a:ext cx="1409700" cy="1101725"/>
          </a:xfrm>
          <a:prstGeom prst="rect">
            <a:avLst/>
          </a:prstGeom>
          <a:noFill/>
          <a:ln w="9525">
            <a:noFill/>
            <a:miter lim="800000"/>
            <a:headEnd/>
            <a:tailEnd/>
          </a:ln>
          <a:effectLst/>
        </p:spPr>
        <p:txBody>
          <a:bodyPr lIns="0" tIns="0" rIns="0" bIns="0"/>
          <a:lstStyle/>
          <a:p>
            <a:pPr defTabSz="783982" eaLnBrk="0" hangingPunct="0">
              <a:lnSpc>
                <a:spcPct val="85000"/>
              </a:lnSpc>
              <a:defRPr/>
            </a:pPr>
            <a:endParaRPr lang="de-DE" sz="900" dirty="0">
              <a:solidFill>
                <a:srgbClr val="080808"/>
              </a:solidFill>
              <a:latin typeface="Arial" charset="0"/>
              <a:ea typeface="ＭＳ Ｐゴシック" pitchFamily="34" charset="-128"/>
            </a:endParaRPr>
          </a:p>
          <a:p>
            <a:pPr defTabSz="783982" eaLnBrk="0" hangingPunct="0">
              <a:lnSpc>
                <a:spcPct val="85000"/>
              </a:lnSpc>
              <a:defRPr/>
            </a:pPr>
            <a:r>
              <a:rPr lang="de-DE" sz="900" dirty="0">
                <a:solidFill>
                  <a:srgbClr val="080808"/>
                </a:solidFill>
                <a:latin typeface="Arial" charset="0"/>
                <a:ea typeface="ＭＳ Ｐゴシック" pitchFamily="34" charset="-128"/>
              </a:rPr>
              <a:t>Page </a:t>
            </a:r>
            <a:fld id="{CA825B19-71A3-4AA3-8627-BD8F0BBECF7A}" type="slidenum">
              <a:rPr lang="de-DE" sz="900">
                <a:solidFill>
                  <a:srgbClr val="080808"/>
                </a:solidFill>
                <a:latin typeface="Arial" charset="0"/>
                <a:ea typeface="ＭＳ Ｐゴシック" pitchFamily="34" charset="-128"/>
              </a:rPr>
              <a:pPr defTabSz="783982" eaLnBrk="0" hangingPunct="0">
                <a:lnSpc>
                  <a:spcPct val="85000"/>
                </a:lnSpc>
                <a:defRPr/>
              </a:pPr>
              <a:t>‹#›</a:t>
            </a:fld>
            <a:endParaRPr lang="en-GB" sz="900" dirty="0">
              <a:solidFill>
                <a:srgbClr val="080808"/>
              </a:solidFill>
              <a:latin typeface="Arial" charset="0"/>
              <a:ea typeface="ＭＳ Ｐゴシック" pitchFamily="34" charset="-128"/>
            </a:endParaRPr>
          </a:p>
        </p:txBody>
      </p:sp>
      <p:pic>
        <p:nvPicPr>
          <p:cNvPr id="3090" name="Picture 54" descr="图片3副本"/>
          <p:cNvPicPr>
            <a:picLocks noChangeAspect="1" noChangeArrowheads="1"/>
          </p:cNvPicPr>
          <p:nvPr/>
        </p:nvPicPr>
        <p:blipFill>
          <a:blip r:embed="rId15" cstate="print"/>
          <a:srcRect/>
          <a:stretch>
            <a:fillRect/>
          </a:stretch>
        </p:blipFill>
        <p:spPr bwMode="auto">
          <a:xfrm>
            <a:off x="10182226" y="6384930"/>
            <a:ext cx="1295400" cy="307975"/>
          </a:xfrm>
          <a:prstGeom prst="rect">
            <a:avLst/>
          </a:prstGeom>
          <a:noFill/>
          <a:ln w="9525">
            <a:noFill/>
            <a:miter lim="800000"/>
            <a:headEnd/>
            <a:tailEnd/>
          </a:ln>
        </p:spPr>
      </p:pic>
      <p:sp>
        <p:nvSpPr>
          <p:cNvPr id="3091" name="Rectangle 55"/>
          <p:cNvSpPr>
            <a:spLocks noGrp="1" noChangeArrowheads="1"/>
          </p:cNvSpPr>
          <p:nvPr>
            <p:ph type="title"/>
          </p:nvPr>
        </p:nvSpPr>
        <p:spPr bwMode="auto">
          <a:xfrm>
            <a:off x="809630" y="274638"/>
            <a:ext cx="10975975" cy="1143000"/>
          </a:xfrm>
          <a:prstGeom prst="rect">
            <a:avLst/>
          </a:prstGeom>
          <a:noFill/>
          <a:ln w="9525">
            <a:noFill/>
            <a:miter lim="800000"/>
            <a:headEnd/>
            <a:tailEnd/>
          </a:ln>
        </p:spPr>
        <p:txBody>
          <a:bodyPr vert="horz" wrap="square" lIns="91411" tIns="45706" rIns="91411" bIns="45706" numCol="1" anchor="ctr" anchorCtr="0" compatLnSpc="1">
            <a:prstTxWarp prst="textNoShape">
              <a:avLst/>
            </a:prstTxWarp>
          </a:bodyPr>
          <a:lstStyle/>
          <a:p>
            <a:pPr lvl="0"/>
            <a:r>
              <a:rPr lang="zh-CN" altLang="en-US" smtClean="0"/>
              <a:t>单击此处编辑母版标题样式</a:t>
            </a:r>
          </a:p>
        </p:txBody>
      </p:sp>
      <p:sp>
        <p:nvSpPr>
          <p:cNvPr id="3092" name="Rectangle 56"/>
          <p:cNvSpPr>
            <a:spLocks noGrp="1" noChangeArrowheads="1"/>
          </p:cNvSpPr>
          <p:nvPr>
            <p:ph type="body" idx="1"/>
          </p:nvPr>
        </p:nvSpPr>
        <p:spPr bwMode="auto">
          <a:xfrm>
            <a:off x="882657" y="1600204"/>
            <a:ext cx="10975975" cy="4524375"/>
          </a:xfrm>
          <a:prstGeom prst="rect">
            <a:avLst/>
          </a:prstGeom>
          <a:noFill/>
          <a:ln w="9525">
            <a:noFill/>
            <a:miter lim="800000"/>
            <a:headEnd/>
            <a:tailEnd/>
          </a:ln>
        </p:spPr>
        <p:txBody>
          <a:bodyPr vert="horz" wrap="square" lIns="91411" tIns="45706" rIns="91411" bIns="4570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Lst>
  <p:txStyles>
    <p:titleStyle>
      <a:lvl1pPr algn="l" defTabSz="876176" rtl="0" eaLnBrk="0" fontAlgn="base" hangingPunct="0">
        <a:spcBef>
          <a:spcPct val="0"/>
        </a:spcBef>
        <a:spcAft>
          <a:spcPct val="0"/>
        </a:spcAft>
        <a:defRPr sz="3300">
          <a:solidFill>
            <a:srgbClr val="990000"/>
          </a:solidFill>
          <a:latin typeface="+mj-lt"/>
          <a:ea typeface="+mj-ea"/>
          <a:cs typeface="+mj-cs"/>
        </a:defRPr>
      </a:lvl1pPr>
      <a:lvl2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2pPr>
      <a:lvl3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3pPr>
      <a:lvl4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4pPr>
      <a:lvl5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5pPr>
      <a:lvl6pPr marL="457058" algn="l" defTabSz="877615" rtl="0" fontAlgn="base">
        <a:spcBef>
          <a:spcPct val="0"/>
        </a:spcBef>
        <a:spcAft>
          <a:spcPct val="0"/>
        </a:spcAft>
        <a:defRPr sz="3500">
          <a:solidFill>
            <a:srgbClr val="990000"/>
          </a:solidFill>
          <a:latin typeface="FrutigerNext LT Medium" pitchFamily="34" charset="0"/>
          <a:ea typeface="黑体" pitchFamily="2" charset="-122"/>
        </a:defRPr>
      </a:lvl6pPr>
      <a:lvl7pPr marL="914117" algn="l" defTabSz="877615" rtl="0" fontAlgn="base">
        <a:spcBef>
          <a:spcPct val="0"/>
        </a:spcBef>
        <a:spcAft>
          <a:spcPct val="0"/>
        </a:spcAft>
        <a:defRPr sz="3500">
          <a:solidFill>
            <a:srgbClr val="990000"/>
          </a:solidFill>
          <a:latin typeface="FrutigerNext LT Medium" pitchFamily="34" charset="0"/>
          <a:ea typeface="黑体" pitchFamily="2" charset="-122"/>
        </a:defRPr>
      </a:lvl7pPr>
      <a:lvl8pPr marL="1371174" algn="l" defTabSz="877615" rtl="0" fontAlgn="base">
        <a:spcBef>
          <a:spcPct val="0"/>
        </a:spcBef>
        <a:spcAft>
          <a:spcPct val="0"/>
        </a:spcAft>
        <a:defRPr sz="3500">
          <a:solidFill>
            <a:srgbClr val="990000"/>
          </a:solidFill>
          <a:latin typeface="FrutigerNext LT Medium" pitchFamily="34" charset="0"/>
          <a:ea typeface="黑体" pitchFamily="2" charset="-122"/>
        </a:defRPr>
      </a:lvl8pPr>
      <a:lvl9pPr marL="1828231" algn="l" defTabSz="877615"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26978" indent="-326978" algn="l" defTabSz="876176" rtl="0" eaLnBrk="0" fontAlgn="base" hangingPunct="0">
        <a:lnSpc>
          <a:spcPct val="140000"/>
        </a:lnSpc>
        <a:spcBef>
          <a:spcPct val="0"/>
        </a:spcBef>
        <a:spcAft>
          <a:spcPct val="0"/>
        </a:spcAft>
        <a:buClr>
          <a:schemeClr val="tx2"/>
        </a:buClr>
        <a:buFont typeface="Wingdings" pitchFamily="2" charset="2"/>
        <a:buChar char="n"/>
        <a:defRPr sz="2100" b="1">
          <a:solidFill>
            <a:srgbClr val="080808"/>
          </a:solidFill>
          <a:latin typeface="+mn-lt"/>
          <a:ea typeface="+mn-ea"/>
          <a:cs typeface="+mn-cs"/>
        </a:defRPr>
      </a:lvl1pPr>
      <a:lvl2pPr marL="712686" indent="-273011" algn="l" defTabSz="876176" rtl="0" eaLnBrk="0" fontAlgn="base" hangingPunct="0">
        <a:lnSpc>
          <a:spcPct val="140000"/>
        </a:lnSpc>
        <a:spcBef>
          <a:spcPct val="0"/>
        </a:spcBef>
        <a:spcAft>
          <a:spcPct val="0"/>
        </a:spcAft>
        <a:buClr>
          <a:schemeClr val="tx1"/>
        </a:buClr>
        <a:buFont typeface="FrutigerNext LT Regular" pitchFamily="34" charset="0"/>
        <a:buChar char="›"/>
        <a:defRPr sz="1700">
          <a:solidFill>
            <a:schemeClr val="tx1"/>
          </a:solidFill>
          <a:latin typeface="+mn-lt"/>
          <a:ea typeface="+mn-ea"/>
        </a:defRPr>
      </a:lvl2pPr>
      <a:lvl3pPr marL="1096808" indent="-219043" algn="l" defTabSz="876176" rtl="0" eaLnBrk="0" fontAlgn="base" hangingPunct="0">
        <a:lnSpc>
          <a:spcPct val="140000"/>
        </a:lnSpc>
        <a:spcBef>
          <a:spcPct val="0"/>
        </a:spcBef>
        <a:spcAft>
          <a:spcPct val="0"/>
        </a:spcAft>
        <a:buFont typeface="FrutigerNext LT Light" pitchFamily="34" charset="0"/>
        <a:buChar char="»"/>
        <a:defRPr sz="1700">
          <a:solidFill>
            <a:schemeClr val="tx1"/>
          </a:solidFill>
          <a:latin typeface="FrutigerNext LT Light" pitchFamily="34" charset="0"/>
          <a:ea typeface="+mn-ea"/>
        </a:defRPr>
      </a:lvl3pPr>
      <a:lvl4pPr marL="1534896" indent="-219043" algn="l" defTabSz="876176" rtl="0" eaLnBrk="0" fontAlgn="base" hangingPunct="0">
        <a:lnSpc>
          <a:spcPct val="140000"/>
        </a:lnSpc>
        <a:spcBef>
          <a:spcPct val="0"/>
        </a:spcBef>
        <a:spcAft>
          <a:spcPct val="0"/>
        </a:spcAft>
        <a:buChar char="–"/>
        <a:defRPr sz="1500">
          <a:solidFill>
            <a:srgbClr val="080808"/>
          </a:solidFill>
          <a:latin typeface="+mj-lt"/>
          <a:ea typeface="+mn-ea"/>
        </a:defRPr>
      </a:lvl4pPr>
      <a:lvl5pPr marL="1974571" indent="-219043" algn="l" defTabSz="876176" rtl="0" eaLnBrk="0" fontAlgn="base" hangingPunct="0">
        <a:lnSpc>
          <a:spcPct val="140000"/>
        </a:lnSpc>
        <a:spcBef>
          <a:spcPct val="0"/>
        </a:spcBef>
        <a:spcAft>
          <a:spcPct val="0"/>
        </a:spcAft>
        <a:buFont typeface="FrutigerNext LT Medium" pitchFamily="34" charset="0"/>
        <a:buChar char="~"/>
        <a:defRPr sz="1300">
          <a:solidFill>
            <a:srgbClr val="080808"/>
          </a:solidFill>
          <a:latin typeface="+mj-lt"/>
          <a:ea typeface="+mn-ea"/>
        </a:defRPr>
      </a:lvl5pPr>
      <a:lvl6pPr marL="2432881"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6pPr>
      <a:lvl7pPr marL="2889940"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7pPr>
      <a:lvl8pPr marL="3346998"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8pPr>
      <a:lvl9pPr marL="3804055"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9pPr>
    </p:bodyStyle>
    <p:otherStyle>
      <a:defPPr>
        <a:defRPr lang="zh-CN"/>
      </a:defPPr>
      <a:lvl1pPr marL="0" algn="l" defTabSz="914117" rtl="0" eaLnBrk="1" latinLnBrk="0" hangingPunct="1">
        <a:defRPr sz="1700" kern="1200">
          <a:solidFill>
            <a:schemeClr val="tx1"/>
          </a:solidFill>
          <a:latin typeface="+mn-lt"/>
          <a:ea typeface="+mn-ea"/>
          <a:cs typeface="+mn-cs"/>
        </a:defRPr>
      </a:lvl1pPr>
      <a:lvl2pPr marL="457058" algn="l" defTabSz="914117" rtl="0" eaLnBrk="1" latinLnBrk="0" hangingPunct="1">
        <a:defRPr sz="1700" kern="1200">
          <a:solidFill>
            <a:schemeClr val="tx1"/>
          </a:solidFill>
          <a:latin typeface="+mn-lt"/>
          <a:ea typeface="+mn-ea"/>
          <a:cs typeface="+mn-cs"/>
        </a:defRPr>
      </a:lvl2pPr>
      <a:lvl3pPr marL="914117" algn="l" defTabSz="914117" rtl="0" eaLnBrk="1" latinLnBrk="0" hangingPunct="1">
        <a:defRPr sz="1700" kern="1200">
          <a:solidFill>
            <a:schemeClr val="tx1"/>
          </a:solidFill>
          <a:latin typeface="+mn-lt"/>
          <a:ea typeface="+mn-ea"/>
          <a:cs typeface="+mn-cs"/>
        </a:defRPr>
      </a:lvl3pPr>
      <a:lvl4pPr marL="1371174" algn="l" defTabSz="914117" rtl="0" eaLnBrk="1" latinLnBrk="0" hangingPunct="1">
        <a:defRPr sz="1700" kern="1200">
          <a:solidFill>
            <a:schemeClr val="tx1"/>
          </a:solidFill>
          <a:latin typeface="+mn-lt"/>
          <a:ea typeface="+mn-ea"/>
          <a:cs typeface="+mn-cs"/>
        </a:defRPr>
      </a:lvl4pPr>
      <a:lvl5pPr marL="1828231" algn="l" defTabSz="914117" rtl="0" eaLnBrk="1" latinLnBrk="0" hangingPunct="1">
        <a:defRPr sz="1700" kern="1200">
          <a:solidFill>
            <a:schemeClr val="tx1"/>
          </a:solidFill>
          <a:latin typeface="+mn-lt"/>
          <a:ea typeface="+mn-ea"/>
          <a:cs typeface="+mn-cs"/>
        </a:defRPr>
      </a:lvl5pPr>
      <a:lvl6pPr marL="2285290" algn="l" defTabSz="914117" rtl="0" eaLnBrk="1" latinLnBrk="0" hangingPunct="1">
        <a:defRPr sz="1700" kern="1200">
          <a:solidFill>
            <a:schemeClr val="tx1"/>
          </a:solidFill>
          <a:latin typeface="+mn-lt"/>
          <a:ea typeface="+mn-ea"/>
          <a:cs typeface="+mn-cs"/>
        </a:defRPr>
      </a:lvl6pPr>
      <a:lvl7pPr marL="2742347" algn="l" defTabSz="914117" rtl="0" eaLnBrk="1" latinLnBrk="0" hangingPunct="1">
        <a:defRPr sz="1700" kern="1200">
          <a:solidFill>
            <a:schemeClr val="tx1"/>
          </a:solidFill>
          <a:latin typeface="+mn-lt"/>
          <a:ea typeface="+mn-ea"/>
          <a:cs typeface="+mn-cs"/>
        </a:defRPr>
      </a:lvl7pPr>
      <a:lvl8pPr marL="3199405" algn="l" defTabSz="914117" rtl="0" eaLnBrk="1" latinLnBrk="0" hangingPunct="1">
        <a:defRPr sz="1700" kern="1200">
          <a:solidFill>
            <a:schemeClr val="tx1"/>
          </a:solidFill>
          <a:latin typeface="+mn-lt"/>
          <a:ea typeface="+mn-ea"/>
          <a:cs typeface="+mn-cs"/>
        </a:defRPr>
      </a:lvl8pPr>
      <a:lvl9pPr marL="3656462" algn="l" defTabSz="914117" rtl="0" eaLnBrk="1" latinLnBrk="0" hangingPunct="1">
        <a:defRPr sz="17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90" y="6350"/>
            <a:ext cx="12193589" cy="6851650"/>
          </a:xfrm>
          <a:prstGeom prst="rect">
            <a:avLst/>
          </a:prstGeom>
          <a:blipFill dpi="0" rotWithShape="1">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9"/>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355" r:id="rId1"/>
    <p:sldLayoutId id="2147484356"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9"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9"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9"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10"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4" r:id="rId4"/>
    <p:sldLayoutId id="2147484365" r:id="rId5"/>
    <p:sldLayoutId id="2147484366" r:id="rId6"/>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63555" name="Rectangle 3"/>
          <p:cNvSpPr>
            <a:spLocks noChangeArrowheads="1"/>
          </p:cNvSpPr>
          <p:nvPr/>
        </p:nvSpPr>
        <p:spPr bwMode="auto">
          <a:xfrm>
            <a:off x="-2460622" y="528666"/>
            <a:ext cx="2460625" cy="5307012"/>
          </a:xfrm>
          <a:prstGeom prst="rect">
            <a:avLst/>
          </a:prstGeom>
          <a:noFill/>
          <a:ln w="9525">
            <a:noFill/>
            <a:miter lim="800000"/>
            <a:headEnd/>
            <a:tailEnd/>
          </a:ln>
          <a:effectLst/>
        </p:spPr>
        <p:txBody>
          <a:bodyPr lIns="87650" tIns="43827" rIns="87650" bIns="43827"/>
          <a:lstStyle/>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英文标题</a:t>
            </a:r>
            <a:r>
              <a:rPr lang="en-US" altLang="zh-CN" sz="1200" dirty="0">
                <a:solidFill>
                  <a:srgbClr val="FFFFFF"/>
                </a:solidFill>
                <a:latin typeface="微软雅黑" pitchFamily="34" charset="-122"/>
                <a:ea typeface="微软雅黑" pitchFamily="34" charset="-122"/>
              </a:rPr>
              <a:t>:32-35pt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 R153 G0 B0</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内部使用字体 </a:t>
            </a:r>
            <a:r>
              <a:rPr lang="en-US" altLang="zh-CN" sz="1200" dirty="0">
                <a:solidFill>
                  <a:srgbClr val="FFFFFF"/>
                </a:solidFill>
                <a:latin typeface="微软雅黑" pitchFamily="34" charset="-122"/>
                <a:ea typeface="微软雅黑" pitchFamily="34" charset="-122"/>
              </a:rPr>
              <a:t>:</a:t>
            </a:r>
          </a:p>
          <a:p>
            <a:pPr algn="r" defTabSz="876391">
              <a:lnSpc>
                <a:spcPct val="125000"/>
              </a:lnSpc>
              <a:buClr>
                <a:srgbClr val="990000"/>
              </a:buClr>
              <a:buFont typeface="Wingdings" pitchFamily="2" charset="2"/>
              <a:buNone/>
              <a:defRPr/>
            </a:pPr>
            <a:r>
              <a:rPr lang="en-US" altLang="zh-CN" sz="1200" dirty="0" err="1">
                <a:solidFill>
                  <a:srgbClr val="FFFFFF"/>
                </a:solidFill>
                <a:latin typeface="微软雅黑" pitchFamily="34" charset="-122"/>
                <a:ea typeface="微软雅黑" pitchFamily="34" charset="-122"/>
              </a:rPr>
              <a:t>FrutigerNext</a:t>
            </a:r>
            <a:r>
              <a:rPr lang="en-US" altLang="zh-CN" sz="1200" dirty="0">
                <a:solidFill>
                  <a:srgbClr val="FFFFFF"/>
                </a:solidFill>
                <a:latin typeface="微软雅黑" pitchFamily="34" charset="-122"/>
                <a:ea typeface="微软雅黑" pitchFamily="34" charset="-122"/>
              </a:rPr>
              <a:t> LT Medium</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外部使用字体 </a:t>
            </a:r>
            <a:r>
              <a:rPr lang="en-US" altLang="zh-CN" sz="1200" dirty="0">
                <a:solidFill>
                  <a:srgbClr val="FFFFFF"/>
                </a:solidFill>
                <a:latin typeface="微软雅黑" pitchFamily="34" charset="-122"/>
                <a:ea typeface="微软雅黑" pitchFamily="34" charset="-122"/>
              </a:rPr>
              <a:t>: Arial</a:t>
            </a:r>
          </a:p>
          <a:p>
            <a:pPr algn="r" defTabSz="876391">
              <a:lnSpc>
                <a:spcPct val="7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中文标题</a:t>
            </a:r>
            <a:r>
              <a:rPr lang="en-US" altLang="zh-CN" sz="1200" dirty="0">
                <a:solidFill>
                  <a:srgbClr val="FFFFFF"/>
                </a:solidFill>
                <a:latin typeface="微软雅黑" pitchFamily="34" charset="-122"/>
                <a:ea typeface="微软雅黑" pitchFamily="34" charset="-122"/>
              </a:rPr>
              <a:t>:30-32pt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 R153 G0 B0</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字体</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黑体</a:t>
            </a: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英文正文</a:t>
            </a:r>
            <a:r>
              <a:rPr lang="en-US" altLang="zh-CN" sz="1200" dirty="0">
                <a:solidFill>
                  <a:srgbClr val="FFFFFF"/>
                </a:solidFill>
                <a:latin typeface="微软雅黑" pitchFamily="34" charset="-122"/>
                <a:ea typeface="微软雅黑" pitchFamily="34" charset="-122"/>
              </a:rPr>
              <a:t>:20-22pt</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子目录 </a:t>
            </a:r>
            <a:r>
              <a:rPr lang="en-US" altLang="zh-CN" sz="1200" dirty="0">
                <a:solidFill>
                  <a:srgbClr val="FFFFFF"/>
                </a:solidFill>
                <a:latin typeface="微软雅黑" pitchFamily="34" charset="-122"/>
                <a:ea typeface="微软雅黑" pitchFamily="34" charset="-122"/>
              </a:rPr>
              <a:t>(2-5</a:t>
            </a:r>
            <a:r>
              <a:rPr lang="zh-CN" altLang="en-US" sz="1200" dirty="0">
                <a:solidFill>
                  <a:srgbClr val="FFFFFF"/>
                </a:solidFill>
                <a:latin typeface="微软雅黑" pitchFamily="34" charset="-122"/>
                <a:ea typeface="微软雅黑" pitchFamily="34" charset="-122"/>
              </a:rPr>
              <a:t>级</a:t>
            </a:r>
            <a:r>
              <a:rPr lang="en-US" altLang="zh-CN" sz="1200" dirty="0">
                <a:solidFill>
                  <a:srgbClr val="FFFFFF"/>
                </a:solidFill>
                <a:latin typeface="微软雅黑" pitchFamily="34" charset="-122"/>
                <a:ea typeface="微软雅黑" pitchFamily="34" charset="-122"/>
              </a:rPr>
              <a:t>) :18pt  </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黑色</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内部使用字体 </a:t>
            </a:r>
            <a:r>
              <a:rPr lang="en-US" altLang="zh-CN" sz="1200" dirty="0">
                <a:solidFill>
                  <a:srgbClr val="FFFFFF"/>
                </a:solidFill>
                <a:latin typeface="微软雅黑" pitchFamily="34" charset="-122"/>
                <a:ea typeface="微软雅黑" pitchFamily="34" charset="-122"/>
              </a:rPr>
              <a:t>:</a:t>
            </a:r>
          </a:p>
          <a:p>
            <a:pPr algn="r" defTabSz="876391">
              <a:lnSpc>
                <a:spcPct val="125000"/>
              </a:lnSpc>
              <a:buClr>
                <a:srgbClr val="990000"/>
              </a:buClr>
              <a:buFont typeface="Wingdings" pitchFamily="2" charset="2"/>
              <a:buNone/>
              <a:defRPr/>
            </a:pPr>
            <a:r>
              <a:rPr lang="en-US" altLang="zh-CN" sz="1200" dirty="0" err="1">
                <a:solidFill>
                  <a:srgbClr val="FFFFFF"/>
                </a:solidFill>
                <a:latin typeface="微软雅黑" pitchFamily="34" charset="-122"/>
                <a:ea typeface="微软雅黑" pitchFamily="34" charset="-122"/>
              </a:rPr>
              <a:t>FrutigerNext</a:t>
            </a:r>
            <a:r>
              <a:rPr lang="en-US" altLang="zh-CN" sz="1200" dirty="0">
                <a:solidFill>
                  <a:srgbClr val="FFFFFF"/>
                </a:solidFill>
                <a:latin typeface="微软雅黑" pitchFamily="34" charset="-122"/>
                <a:ea typeface="微软雅黑" pitchFamily="34" charset="-122"/>
              </a:rPr>
              <a:t> LT Regular</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外部使用字体 </a:t>
            </a:r>
            <a:r>
              <a:rPr lang="en-US" altLang="zh-CN" sz="1200" dirty="0">
                <a:solidFill>
                  <a:srgbClr val="FFFFFF"/>
                </a:solidFill>
                <a:latin typeface="微软雅黑" pitchFamily="34" charset="-122"/>
                <a:ea typeface="微软雅黑" pitchFamily="34" charset="-122"/>
              </a:rPr>
              <a:t>: Arial</a:t>
            </a:r>
          </a:p>
          <a:p>
            <a:pPr algn="r" defTabSz="876391">
              <a:lnSpc>
                <a:spcPct val="7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中文正文</a:t>
            </a:r>
            <a:r>
              <a:rPr lang="en-US" altLang="zh-CN" sz="1200" dirty="0">
                <a:solidFill>
                  <a:srgbClr val="FFFFFF"/>
                </a:solidFill>
                <a:latin typeface="微软雅黑" pitchFamily="34" charset="-122"/>
                <a:ea typeface="微软雅黑" pitchFamily="34" charset="-122"/>
              </a:rPr>
              <a:t>:18-20pt</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子目录</a:t>
            </a:r>
            <a:r>
              <a:rPr lang="en-US" altLang="zh-CN" sz="1200" dirty="0">
                <a:solidFill>
                  <a:srgbClr val="FFFFFF"/>
                </a:solidFill>
                <a:latin typeface="微软雅黑" pitchFamily="34" charset="-122"/>
                <a:ea typeface="微软雅黑" pitchFamily="34" charset="-122"/>
              </a:rPr>
              <a:t>(2-5</a:t>
            </a:r>
            <a:r>
              <a:rPr lang="zh-CN" altLang="en-US" sz="1200" dirty="0">
                <a:solidFill>
                  <a:srgbClr val="FFFFFF"/>
                </a:solidFill>
                <a:latin typeface="微软雅黑" pitchFamily="34" charset="-122"/>
                <a:ea typeface="微软雅黑" pitchFamily="34" charset="-122"/>
              </a:rPr>
              <a:t>级</a:t>
            </a:r>
            <a:r>
              <a:rPr lang="en-US" altLang="zh-CN" sz="1200" dirty="0">
                <a:solidFill>
                  <a:srgbClr val="FFFFFF"/>
                </a:solidFill>
                <a:latin typeface="微软雅黑" pitchFamily="34" charset="-122"/>
                <a:ea typeface="微软雅黑" pitchFamily="34" charset="-122"/>
              </a:rPr>
              <a:t>):18pt </a:t>
            </a: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颜色</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黑色</a:t>
            </a:r>
          </a:p>
          <a:p>
            <a:pPr algn="r" defTabSz="876391">
              <a:lnSpc>
                <a:spcPct val="125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字体</a:t>
            </a:r>
            <a:r>
              <a:rPr lang="en-US" altLang="zh-CN" sz="1200" dirty="0">
                <a:solidFill>
                  <a:srgbClr val="FFFFFF"/>
                </a:solidFill>
                <a:latin typeface="微软雅黑" pitchFamily="34" charset="-122"/>
                <a:ea typeface="微软雅黑" pitchFamily="34" charset="-122"/>
              </a:rPr>
              <a:t>:</a:t>
            </a:r>
            <a:r>
              <a:rPr lang="zh-CN" altLang="en-US" sz="1200" dirty="0">
                <a:solidFill>
                  <a:srgbClr val="FFFFFF"/>
                </a:solidFill>
                <a:latin typeface="微软雅黑" pitchFamily="34" charset="-122"/>
                <a:ea typeface="微软雅黑" pitchFamily="34" charset="-122"/>
              </a:rPr>
              <a:t>细黑体 </a:t>
            </a: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algn="r" defTabSz="876391">
              <a:lnSpc>
                <a:spcPct val="125000"/>
              </a:lnSpc>
              <a:buClr>
                <a:srgbClr val="990000"/>
              </a:buClr>
              <a:buFont typeface="Wingdings" pitchFamily="2" charset="2"/>
              <a:buNone/>
              <a:defRPr/>
            </a:pPr>
            <a:endParaRPr lang="zh-CN" altLang="en-US" sz="1200" dirty="0">
              <a:solidFill>
                <a:srgbClr val="080808"/>
              </a:solidFill>
              <a:latin typeface="微软雅黑" pitchFamily="34" charset="-122"/>
              <a:ea typeface="微软雅黑" pitchFamily="34" charset="-122"/>
            </a:endParaRPr>
          </a:p>
        </p:txBody>
      </p:sp>
      <p:sp>
        <p:nvSpPr>
          <p:cNvPr id="663556" name="Rectangle 4"/>
          <p:cNvSpPr>
            <a:spLocks noChangeArrowheads="1"/>
          </p:cNvSpPr>
          <p:nvPr/>
        </p:nvSpPr>
        <p:spPr bwMode="auto">
          <a:xfrm>
            <a:off x="12361864" y="5444805"/>
            <a:ext cx="1225550" cy="322922"/>
          </a:xfrm>
          <a:prstGeom prst="rect">
            <a:avLst/>
          </a:prstGeom>
          <a:solidFill>
            <a:schemeClr val="bg1"/>
          </a:solidFill>
          <a:ln w="9525" algn="ctr">
            <a:noFill/>
            <a:miter lim="800000"/>
            <a:headEnd/>
            <a:tailEnd/>
          </a:ln>
          <a:effectLst/>
        </p:spPr>
        <p:txBody>
          <a:bodyPr lIns="91270" tIns="45634" rIns="91270" bIns="45634" anchor="ctr">
            <a:spAutoFit/>
          </a:bodyP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nvGrpSpPr>
          <p:cNvPr id="2" name="Group 5"/>
          <p:cNvGrpSpPr>
            <a:grpSpLocks/>
          </p:cNvGrpSpPr>
          <p:nvPr/>
        </p:nvGrpSpPr>
        <p:grpSpPr bwMode="auto">
          <a:xfrm>
            <a:off x="12473013" y="5278466"/>
            <a:ext cx="987425" cy="184150"/>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3" name="Group 10"/>
          <p:cNvGrpSpPr>
            <a:grpSpLocks/>
          </p:cNvGrpSpPr>
          <p:nvPr/>
        </p:nvGrpSpPr>
        <p:grpSpPr bwMode="auto">
          <a:xfrm>
            <a:off x="12473013" y="6203990"/>
            <a:ext cx="987425"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4" name="Group 15"/>
          <p:cNvGrpSpPr>
            <a:grpSpLocks/>
          </p:cNvGrpSpPr>
          <p:nvPr/>
        </p:nvGrpSpPr>
        <p:grpSpPr bwMode="auto">
          <a:xfrm>
            <a:off x="12473013" y="6450017"/>
            <a:ext cx="987425" cy="182562"/>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5" name="Group 20"/>
          <p:cNvGrpSpPr>
            <a:grpSpLocks/>
          </p:cNvGrpSpPr>
          <p:nvPr/>
        </p:nvGrpSpPr>
        <p:grpSpPr bwMode="auto">
          <a:xfrm>
            <a:off x="12473013" y="5527714"/>
            <a:ext cx="987425"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6" name="Group 25"/>
          <p:cNvGrpSpPr>
            <a:grpSpLocks/>
          </p:cNvGrpSpPr>
          <p:nvPr/>
        </p:nvGrpSpPr>
        <p:grpSpPr bwMode="auto">
          <a:xfrm>
            <a:off x="12473013" y="5957891"/>
            <a:ext cx="987425" cy="182562"/>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7" name="Group 30"/>
          <p:cNvGrpSpPr>
            <a:grpSpLocks/>
          </p:cNvGrpSpPr>
          <p:nvPr/>
        </p:nvGrpSpPr>
        <p:grpSpPr bwMode="auto">
          <a:xfrm>
            <a:off x="12473013" y="6697663"/>
            <a:ext cx="987425" cy="182562"/>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8" name="Group 35"/>
          <p:cNvGrpSpPr>
            <a:grpSpLocks/>
          </p:cNvGrpSpPr>
          <p:nvPr/>
        </p:nvGrpSpPr>
        <p:grpSpPr bwMode="auto">
          <a:xfrm>
            <a:off x="12473013" y="5032404"/>
            <a:ext cx="987425" cy="184150"/>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9" name="Group 40"/>
          <p:cNvGrpSpPr>
            <a:grpSpLocks/>
          </p:cNvGrpSpPr>
          <p:nvPr/>
        </p:nvGrpSpPr>
        <p:grpSpPr bwMode="auto">
          <a:xfrm>
            <a:off x="12473013" y="4600615"/>
            <a:ext cx="987425"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grpSp>
        <p:nvGrpSpPr>
          <p:cNvPr id="10" name="Group 45"/>
          <p:cNvGrpSpPr>
            <a:grpSpLocks/>
          </p:cNvGrpSpPr>
          <p:nvPr/>
        </p:nvGrpSpPr>
        <p:grpSpPr bwMode="auto">
          <a:xfrm>
            <a:off x="12473013" y="4354542"/>
            <a:ext cx="987425" cy="184150"/>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微软雅黑" pitchFamily="34" charset="-122"/>
                <a:ea typeface="微软雅黑" pitchFamily="34" charset="-122"/>
              </a:endParaRPr>
            </a:p>
          </p:txBody>
        </p:sp>
      </p:grpSp>
      <p:sp>
        <p:nvSpPr>
          <p:cNvPr id="663602" name="Rectangle 50"/>
          <p:cNvSpPr>
            <a:spLocks noChangeArrowheads="1"/>
          </p:cNvSpPr>
          <p:nvPr/>
        </p:nvSpPr>
        <p:spPr bwMode="auto">
          <a:xfrm>
            <a:off x="12269815" y="2263791"/>
            <a:ext cx="1400175" cy="2654300"/>
          </a:xfrm>
          <a:prstGeom prst="rect">
            <a:avLst/>
          </a:prstGeom>
          <a:noFill/>
          <a:ln w="9525">
            <a:noFill/>
            <a:miter lim="800000"/>
            <a:headEnd/>
            <a:tailEnd/>
          </a:ln>
          <a:effectLst/>
        </p:spPr>
        <p:txBody>
          <a:bodyPr lIns="87650" tIns="43827" rIns="87650" bIns="43827"/>
          <a:lstStyle/>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配色参考方案：</a:t>
            </a:r>
          </a:p>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建议同一页面内不超过四种颜色，以下是９组配色方案，同一页面内只选择一组使用。</a:t>
            </a:r>
            <a:endParaRPr lang="en-US" altLang="zh-CN" sz="1200" dirty="0">
              <a:solidFill>
                <a:srgbClr val="FFFFFF"/>
              </a:solidFill>
              <a:latin typeface="微软雅黑" pitchFamily="34" charset="-122"/>
              <a:ea typeface="微软雅黑" pitchFamily="34" charset="-122"/>
            </a:endParaRPr>
          </a:p>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（仅供参考）</a:t>
            </a:r>
          </a:p>
          <a:p>
            <a:pP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zh-CN" altLang="en-US" sz="1200" dirty="0">
              <a:solidFill>
                <a:srgbClr val="FFFFFF"/>
              </a:solidFill>
              <a:latin typeface="微软雅黑" pitchFamily="34" charset="-122"/>
              <a:ea typeface="微软雅黑" pitchFamily="34" charset="-122"/>
            </a:endParaRPr>
          </a:p>
        </p:txBody>
      </p:sp>
      <p:sp>
        <p:nvSpPr>
          <p:cNvPr id="663603" name="Rectangle 51"/>
          <p:cNvSpPr>
            <a:spLocks noChangeArrowheads="1"/>
          </p:cNvSpPr>
          <p:nvPr/>
        </p:nvSpPr>
        <p:spPr bwMode="auto">
          <a:xfrm>
            <a:off x="12269815" y="-61896"/>
            <a:ext cx="1400175" cy="838201"/>
          </a:xfrm>
          <a:prstGeom prst="rect">
            <a:avLst/>
          </a:prstGeom>
          <a:noFill/>
          <a:ln w="9525">
            <a:noFill/>
            <a:miter lim="800000"/>
            <a:headEnd/>
            <a:tailEnd/>
          </a:ln>
          <a:effectLst/>
        </p:spPr>
        <p:txBody>
          <a:bodyPr lIns="87650" tIns="43827" rIns="87650" bIns="43827"/>
          <a:lstStyle/>
          <a:p>
            <a:pPr defTabSz="876391">
              <a:lnSpc>
                <a:spcPct val="120000"/>
              </a:lnSpc>
              <a:buClr>
                <a:srgbClr val="990000"/>
              </a:buClr>
              <a:buFont typeface="Wingdings" pitchFamily="2" charset="2"/>
              <a:buNone/>
              <a:defRPr/>
            </a:pPr>
            <a:r>
              <a:rPr lang="zh-CN" altLang="en-US" sz="1200" dirty="0">
                <a:solidFill>
                  <a:srgbClr val="FFFFFF"/>
                </a:solidFill>
                <a:latin typeface="微软雅黑" pitchFamily="34" charset="-122"/>
                <a:ea typeface="微软雅黑" pitchFamily="34" charset="-122"/>
              </a:rPr>
              <a:t>客户或者合作伙伴的标志放在右上角</a:t>
            </a:r>
            <a:r>
              <a:rPr lang="en-US" altLang="zh-CN" sz="1200" dirty="0">
                <a:solidFill>
                  <a:srgbClr val="FFFFFF"/>
                </a:solidFill>
                <a:latin typeface="微软雅黑" pitchFamily="34" charset="-122"/>
                <a:ea typeface="微软雅黑" pitchFamily="34" charset="-122"/>
              </a:rPr>
              <a:t>.</a:t>
            </a:r>
          </a:p>
          <a:p>
            <a:pPr defTabSz="876391">
              <a:lnSpc>
                <a:spcPct val="125000"/>
              </a:lnSpc>
              <a:buClr>
                <a:srgbClr val="990000"/>
              </a:buClr>
              <a:buFont typeface="Wingdings" pitchFamily="2" charset="2"/>
              <a:buNone/>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en-US" altLang="zh-CN" sz="1200" dirty="0">
              <a:solidFill>
                <a:srgbClr val="FFFFFF"/>
              </a:solidFill>
              <a:latin typeface="微软雅黑" pitchFamily="34" charset="-122"/>
              <a:ea typeface="微软雅黑" pitchFamily="34" charset="-122"/>
            </a:endParaRPr>
          </a:p>
          <a:p>
            <a:pPr defTabSz="876391">
              <a:lnSpc>
                <a:spcPct val="125000"/>
              </a:lnSpc>
              <a:buClr>
                <a:srgbClr val="990000"/>
              </a:buClr>
              <a:buFont typeface="Wingdings" pitchFamily="2" charset="2"/>
              <a:buChar char="n"/>
              <a:defRPr/>
            </a:pPr>
            <a:endParaRPr lang="zh-CN" altLang="en-US" sz="1200" dirty="0">
              <a:solidFill>
                <a:srgbClr val="FFFFFF"/>
              </a:solidFill>
              <a:latin typeface="微软雅黑" pitchFamily="34" charset="-122"/>
              <a:ea typeface="微软雅黑" pitchFamily="34" charset="-122"/>
            </a:endParaRPr>
          </a:p>
        </p:txBody>
      </p:sp>
      <p:sp>
        <p:nvSpPr>
          <p:cNvPr id="3091" name="Rectangle 55"/>
          <p:cNvSpPr>
            <a:spLocks noGrp="1" noChangeArrowheads="1"/>
          </p:cNvSpPr>
          <p:nvPr>
            <p:ph type="title"/>
          </p:nvPr>
        </p:nvSpPr>
        <p:spPr bwMode="auto">
          <a:xfrm>
            <a:off x="809636" y="139730"/>
            <a:ext cx="10975975" cy="952500"/>
          </a:xfrm>
          <a:prstGeom prst="rect">
            <a:avLst/>
          </a:prstGeom>
          <a:noFill/>
          <a:ln w="9525">
            <a:noFill/>
            <a:miter lim="800000"/>
            <a:headEnd/>
            <a:tailEnd/>
          </a:ln>
        </p:spPr>
        <p:txBody>
          <a:bodyPr vert="horz" wrap="square" lIns="91282" tIns="45644" rIns="91282" bIns="45644" numCol="1" anchor="ctr" anchorCtr="0" compatLnSpc="1">
            <a:prstTxWarp prst="textNoShape">
              <a:avLst/>
            </a:prstTxWarp>
          </a:bodyPr>
          <a:lstStyle/>
          <a:p>
            <a:pPr lvl="0"/>
            <a:r>
              <a:rPr lang="zh-CN" altLang="en-US" dirty="0" smtClean="0"/>
              <a:t>单击此处编辑母版标题样式</a:t>
            </a:r>
          </a:p>
        </p:txBody>
      </p:sp>
      <p:sp>
        <p:nvSpPr>
          <p:cNvPr id="3092" name="Rectangle 56"/>
          <p:cNvSpPr>
            <a:spLocks noGrp="1" noChangeArrowheads="1"/>
          </p:cNvSpPr>
          <p:nvPr>
            <p:ph type="body" idx="1"/>
          </p:nvPr>
        </p:nvSpPr>
        <p:spPr bwMode="auto">
          <a:xfrm>
            <a:off x="806457" y="1155712"/>
            <a:ext cx="10975975" cy="4968876"/>
          </a:xfrm>
          <a:prstGeom prst="rect">
            <a:avLst/>
          </a:prstGeom>
          <a:noFill/>
          <a:ln w="9525">
            <a:noFill/>
            <a:miter lim="800000"/>
            <a:headEnd/>
            <a:tailEnd/>
          </a:ln>
        </p:spPr>
        <p:txBody>
          <a:bodyPr vert="horz" wrap="square" lIns="91282" tIns="45644" rIns="91282" bIns="45644"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8" name="Freeform 5"/>
          <p:cNvSpPr>
            <a:spLocks/>
          </p:cNvSpPr>
          <p:nvPr/>
        </p:nvSpPr>
        <p:spPr bwMode="auto">
          <a:xfrm>
            <a:off x="15" y="6200952"/>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pitchFamily="2" charset="-122"/>
            </a:endParaRPr>
          </a:p>
        </p:txBody>
      </p:sp>
      <p:sp>
        <p:nvSpPr>
          <p:cNvPr id="59" name="Freeform 6"/>
          <p:cNvSpPr>
            <a:spLocks/>
          </p:cNvSpPr>
          <p:nvPr/>
        </p:nvSpPr>
        <p:spPr bwMode="auto">
          <a:xfrm>
            <a:off x="9545112" y="6200952"/>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298" tIns="45650" rIns="91298" bIns="45650" numCol="1"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pitchFamily="2" charset="-122"/>
            </a:endParaRPr>
          </a:p>
        </p:txBody>
      </p:sp>
      <p:sp>
        <p:nvSpPr>
          <p:cNvPr id="60" name="Text Box 85"/>
          <p:cNvSpPr txBox="1">
            <a:spLocks noChangeArrowheads="1"/>
          </p:cNvSpPr>
          <p:nvPr/>
        </p:nvSpPr>
        <p:spPr bwMode="auto">
          <a:xfrm>
            <a:off x="869951" y="6397566"/>
            <a:ext cx="3400836" cy="263615"/>
          </a:xfrm>
          <a:prstGeom prst="rect">
            <a:avLst/>
          </a:prstGeom>
          <a:noFill/>
          <a:ln w="9525">
            <a:noFill/>
            <a:miter lim="800000"/>
            <a:headEnd/>
            <a:tailEnd/>
          </a:ln>
        </p:spPr>
        <p:txBody>
          <a:bodyPr wrap="square" lIns="78242" tIns="39120" rIns="78242" bIns="39120">
            <a:spAutoFit/>
          </a:bodyPr>
          <a:lstStyle/>
          <a:p>
            <a:pPr defTabSz="783023" eaLnBrk="0" hangingPunct="0"/>
            <a:r>
              <a:rPr lang="en-US" altLang="zh-CN" sz="1200" kern="0" dirty="0">
                <a:solidFill>
                  <a:srgbClr val="000000"/>
                </a:solidFill>
                <a:latin typeface="FrutigerNext LT Medium"/>
                <a:ea typeface="MS PGothic" pitchFamily="34" charset="-128"/>
              </a:rPr>
              <a:t>HUAWEI TECHNOLOGIES CO., LTD.</a:t>
            </a:r>
          </a:p>
        </p:txBody>
      </p:sp>
      <p:pic>
        <p:nvPicPr>
          <p:cNvPr id="61" name="Picture 87" descr="图片3副本"/>
          <p:cNvPicPr>
            <a:picLocks noChangeAspect="1" noChangeArrowheads="1"/>
          </p:cNvPicPr>
          <p:nvPr/>
        </p:nvPicPr>
        <p:blipFill>
          <a:blip r:embed="rId15" cstate="screen"/>
          <a:srcRect/>
          <a:stretch>
            <a:fillRect/>
          </a:stretch>
        </p:blipFill>
        <p:spPr bwMode="auto">
          <a:xfrm>
            <a:off x="10182226" y="6375482"/>
            <a:ext cx="1295400" cy="307975"/>
          </a:xfrm>
          <a:prstGeom prst="rect">
            <a:avLst/>
          </a:prstGeom>
          <a:noFill/>
        </p:spPr>
      </p:pic>
      <p:sp>
        <p:nvSpPr>
          <p:cNvPr id="663605" name="Rectangle 53"/>
          <p:cNvSpPr>
            <a:spLocks noChangeArrowheads="1"/>
          </p:cNvSpPr>
          <p:nvPr/>
        </p:nvSpPr>
        <p:spPr bwMode="auto">
          <a:xfrm>
            <a:off x="7377113" y="6349287"/>
            <a:ext cx="1409700" cy="360363"/>
          </a:xfrm>
          <a:prstGeom prst="rect">
            <a:avLst/>
          </a:prstGeom>
          <a:noFill/>
          <a:ln w="9525">
            <a:noFill/>
            <a:miter lim="800000"/>
            <a:headEnd/>
            <a:tailEnd/>
          </a:ln>
          <a:effectLst/>
        </p:spPr>
        <p:txBody>
          <a:bodyPr lIns="0" tIns="0" rIns="0" bIns="0"/>
          <a:lstStyle/>
          <a:p>
            <a:pPr defTabSz="782891" eaLnBrk="0" hangingPunct="0">
              <a:lnSpc>
                <a:spcPct val="85000"/>
              </a:lnSpc>
              <a:defRPr/>
            </a:pPr>
            <a:endParaRPr lang="de-DE" sz="900" dirty="0">
              <a:solidFill>
                <a:srgbClr val="080808"/>
              </a:solidFill>
              <a:latin typeface="微软雅黑" pitchFamily="34" charset="-122"/>
              <a:ea typeface="微软雅黑" pitchFamily="34" charset="-122"/>
            </a:endParaRPr>
          </a:p>
          <a:p>
            <a:pPr defTabSz="782891" eaLnBrk="0" hangingPunct="0">
              <a:lnSpc>
                <a:spcPct val="85000"/>
              </a:lnSpc>
              <a:defRPr/>
            </a:pPr>
            <a:r>
              <a:rPr lang="de-DE" sz="900" dirty="0">
                <a:solidFill>
                  <a:srgbClr val="080808"/>
                </a:solidFill>
                <a:latin typeface="微软雅黑" pitchFamily="34" charset="-122"/>
                <a:ea typeface="微软雅黑" pitchFamily="34" charset="-122"/>
              </a:rPr>
              <a:t>Page </a:t>
            </a:r>
            <a:fld id="{CA825B19-71A3-4AA3-8627-BD8F0BBECF7A}" type="slidenum">
              <a:rPr lang="de-DE" sz="900">
                <a:solidFill>
                  <a:srgbClr val="080808"/>
                </a:solidFill>
                <a:latin typeface="微软雅黑" pitchFamily="34" charset="-122"/>
                <a:ea typeface="微软雅黑" pitchFamily="34" charset="-122"/>
              </a:rPr>
              <a:pPr defTabSz="782891" eaLnBrk="0" hangingPunct="0">
                <a:lnSpc>
                  <a:spcPct val="85000"/>
                </a:lnSpc>
                <a:defRPr/>
              </a:pPr>
              <a:t>‹#›</a:t>
            </a:fld>
            <a:endParaRPr lang="en-GB" sz="900" dirty="0">
              <a:solidFill>
                <a:srgbClr val="080808"/>
              </a:solidFill>
              <a:latin typeface="微软雅黑" pitchFamily="34" charset="-122"/>
              <a:ea typeface="微软雅黑" pitchFamily="34" charset="-122"/>
            </a:endParaRPr>
          </a:p>
        </p:txBody>
      </p:sp>
    </p:spTree>
    <p:extLst>
      <p:ext uri="{BB962C8B-B14F-4D97-AF65-F5344CB8AC3E}">
        <p14:creationId xmlns:p14="http://schemas.microsoft.com/office/powerpoint/2010/main" val="314440812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txStyles>
    <p:titleStyle>
      <a:lvl1pPr algn="l" defTabSz="874955" rtl="0" eaLnBrk="1" fontAlgn="base" hangingPunct="1">
        <a:spcBef>
          <a:spcPct val="0"/>
        </a:spcBef>
        <a:spcAft>
          <a:spcPct val="0"/>
        </a:spcAft>
        <a:defRPr sz="3200" b="1">
          <a:solidFill>
            <a:srgbClr val="990000"/>
          </a:solidFill>
          <a:latin typeface="微软雅黑" pitchFamily="34" charset="-122"/>
          <a:ea typeface="微软雅黑" pitchFamily="34" charset="-122"/>
          <a:cs typeface="+mj-cs"/>
        </a:defRPr>
      </a:lvl1pPr>
      <a:lvl2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2pPr>
      <a:lvl3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3pPr>
      <a:lvl4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4pPr>
      <a:lvl5pPr algn="l" defTabSz="874955" rtl="0" eaLnBrk="1" fontAlgn="base" hangingPunct="1">
        <a:spcBef>
          <a:spcPct val="0"/>
        </a:spcBef>
        <a:spcAft>
          <a:spcPct val="0"/>
        </a:spcAft>
        <a:defRPr sz="3500">
          <a:solidFill>
            <a:srgbClr val="990000"/>
          </a:solidFill>
          <a:latin typeface="FrutigerNext LT Medium" pitchFamily="34" charset="0"/>
          <a:ea typeface="黑体" pitchFamily="2" charset="-122"/>
        </a:defRPr>
      </a:lvl5pPr>
      <a:lvl6pPr marL="456422"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6pPr>
      <a:lvl7pPr marL="912844"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7pPr>
      <a:lvl8pPr marL="1369267"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8pPr>
      <a:lvl9pPr marL="1825688" algn="l" defTabSz="876391" rtl="0" eaLnBrk="1" fontAlgn="base" hangingPunct="1">
        <a:spcBef>
          <a:spcPct val="0"/>
        </a:spcBef>
        <a:spcAft>
          <a:spcPct val="0"/>
        </a:spcAft>
        <a:defRPr sz="3500">
          <a:solidFill>
            <a:srgbClr val="990000"/>
          </a:solidFill>
          <a:latin typeface="FrutigerNext LT Medium" pitchFamily="34" charset="0"/>
          <a:ea typeface="黑体" pitchFamily="2" charset="-122"/>
        </a:defRPr>
      </a:lvl9pPr>
    </p:titleStyle>
    <p:bodyStyle>
      <a:lvl1pPr marL="326520" indent="-326520" algn="l" defTabSz="874955" rtl="0" eaLnBrk="1" fontAlgn="base" hangingPunct="1">
        <a:lnSpc>
          <a:spcPct val="140000"/>
        </a:lnSpc>
        <a:spcBef>
          <a:spcPct val="0"/>
        </a:spcBef>
        <a:spcAft>
          <a:spcPct val="0"/>
        </a:spcAft>
        <a:buClr>
          <a:schemeClr val="tx2"/>
        </a:buClr>
        <a:buFont typeface="Wingdings" pitchFamily="2" charset="2"/>
        <a:buChar char="n"/>
        <a:defRPr sz="2100" b="1">
          <a:solidFill>
            <a:srgbClr val="080808"/>
          </a:solidFill>
          <a:latin typeface="微软雅黑" pitchFamily="34" charset="-122"/>
          <a:ea typeface="微软雅黑" pitchFamily="34" charset="-122"/>
          <a:cs typeface="+mn-cs"/>
        </a:defRPr>
      </a:lvl1pPr>
      <a:lvl2pPr marL="711694" indent="-272631" algn="l" defTabSz="874955" rtl="0" eaLnBrk="1" fontAlgn="base" hangingPunct="1">
        <a:lnSpc>
          <a:spcPct val="140000"/>
        </a:lnSpc>
        <a:spcBef>
          <a:spcPct val="0"/>
        </a:spcBef>
        <a:spcAft>
          <a:spcPct val="0"/>
        </a:spcAft>
        <a:buClr>
          <a:schemeClr val="tx1"/>
        </a:buClr>
        <a:buFont typeface="FrutigerNext LT Regular" pitchFamily="34" charset="0"/>
        <a:buChar char="›"/>
        <a:defRPr sz="1700">
          <a:solidFill>
            <a:schemeClr val="tx1"/>
          </a:solidFill>
          <a:latin typeface="微软雅黑" pitchFamily="34" charset="-122"/>
          <a:ea typeface="微软雅黑" pitchFamily="34" charset="-122"/>
        </a:defRPr>
      </a:lvl2pPr>
      <a:lvl3pPr marL="1095282" indent="-218740" algn="l" defTabSz="874955" rtl="0" eaLnBrk="1" fontAlgn="base" hangingPunct="1">
        <a:lnSpc>
          <a:spcPct val="140000"/>
        </a:lnSpc>
        <a:spcBef>
          <a:spcPct val="0"/>
        </a:spcBef>
        <a:spcAft>
          <a:spcPct val="0"/>
        </a:spcAft>
        <a:buFont typeface="FrutigerNext LT Light" pitchFamily="34" charset="0"/>
        <a:buChar char="»"/>
        <a:defRPr sz="1700">
          <a:solidFill>
            <a:schemeClr val="tx1"/>
          </a:solidFill>
          <a:latin typeface="微软雅黑" pitchFamily="34" charset="-122"/>
          <a:ea typeface="微软雅黑" pitchFamily="34" charset="-122"/>
        </a:defRPr>
      </a:lvl3pPr>
      <a:lvl4pPr marL="1532758" indent="-218740" algn="l" defTabSz="874955" rtl="0" eaLnBrk="1" fontAlgn="base" hangingPunct="1">
        <a:lnSpc>
          <a:spcPct val="140000"/>
        </a:lnSpc>
        <a:spcBef>
          <a:spcPct val="0"/>
        </a:spcBef>
        <a:spcAft>
          <a:spcPct val="0"/>
        </a:spcAft>
        <a:buChar char="–"/>
        <a:defRPr sz="1500">
          <a:solidFill>
            <a:srgbClr val="080808"/>
          </a:solidFill>
          <a:latin typeface="微软雅黑" pitchFamily="34" charset="-122"/>
          <a:ea typeface="微软雅黑" pitchFamily="34" charset="-122"/>
        </a:defRPr>
      </a:lvl4pPr>
      <a:lvl5pPr marL="1971821" indent="-218740" algn="l" defTabSz="874955" rtl="0" eaLnBrk="1" fontAlgn="base" hangingPunct="1">
        <a:lnSpc>
          <a:spcPct val="140000"/>
        </a:lnSpc>
        <a:spcBef>
          <a:spcPct val="0"/>
        </a:spcBef>
        <a:spcAft>
          <a:spcPct val="0"/>
        </a:spcAft>
        <a:buFont typeface="FrutigerNext LT Medium" pitchFamily="34" charset="0"/>
        <a:buChar char="~"/>
        <a:defRPr sz="1300">
          <a:solidFill>
            <a:srgbClr val="080808"/>
          </a:solidFill>
          <a:latin typeface="微软雅黑" pitchFamily="34" charset="-122"/>
          <a:ea typeface="微软雅黑" pitchFamily="34" charset="-122"/>
        </a:defRPr>
      </a:lvl5pPr>
      <a:lvl6pPr marL="2429492"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6pPr>
      <a:lvl7pPr marL="2885917"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7pPr>
      <a:lvl8pPr marL="3342340"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8pPr>
      <a:lvl9pPr marL="3798761" indent="-220287" algn="l" defTabSz="876391" rtl="0" eaLnBrk="1" fontAlgn="base" hangingPunct="1">
        <a:lnSpc>
          <a:spcPct val="140000"/>
        </a:lnSpc>
        <a:spcBef>
          <a:spcPct val="0"/>
        </a:spcBef>
        <a:spcAft>
          <a:spcPct val="0"/>
        </a:spcAft>
        <a:buFont typeface="FrutigerNext LT Medium" pitchFamily="34" charset="0"/>
        <a:buChar char="~"/>
        <a:defRPr sz="1300">
          <a:solidFill>
            <a:srgbClr val="080808"/>
          </a:solidFill>
          <a:latin typeface="+mj-lt"/>
          <a:ea typeface="+mn-ea"/>
        </a:defRPr>
      </a:lvl9pPr>
    </p:bodyStyle>
    <p:otherStyle>
      <a:defPPr>
        <a:defRPr lang="zh-CN"/>
      </a:defPPr>
      <a:lvl1pPr marL="0" algn="l" defTabSz="912844" rtl="0" eaLnBrk="1" latinLnBrk="0" hangingPunct="1">
        <a:defRPr sz="1700" kern="1200">
          <a:solidFill>
            <a:schemeClr val="tx1"/>
          </a:solidFill>
          <a:latin typeface="+mn-lt"/>
          <a:ea typeface="+mn-ea"/>
          <a:cs typeface="+mn-cs"/>
        </a:defRPr>
      </a:lvl1pPr>
      <a:lvl2pPr marL="456422" algn="l" defTabSz="912844" rtl="0" eaLnBrk="1" latinLnBrk="0" hangingPunct="1">
        <a:defRPr sz="1700" kern="1200">
          <a:solidFill>
            <a:schemeClr val="tx1"/>
          </a:solidFill>
          <a:latin typeface="+mn-lt"/>
          <a:ea typeface="+mn-ea"/>
          <a:cs typeface="+mn-cs"/>
        </a:defRPr>
      </a:lvl2pPr>
      <a:lvl3pPr marL="912844" algn="l" defTabSz="912844" rtl="0" eaLnBrk="1" latinLnBrk="0" hangingPunct="1">
        <a:defRPr sz="1700" kern="1200">
          <a:solidFill>
            <a:schemeClr val="tx1"/>
          </a:solidFill>
          <a:latin typeface="+mn-lt"/>
          <a:ea typeface="+mn-ea"/>
          <a:cs typeface="+mn-cs"/>
        </a:defRPr>
      </a:lvl3pPr>
      <a:lvl4pPr marL="1369267" algn="l" defTabSz="912844" rtl="0" eaLnBrk="1" latinLnBrk="0" hangingPunct="1">
        <a:defRPr sz="1700" kern="1200">
          <a:solidFill>
            <a:schemeClr val="tx1"/>
          </a:solidFill>
          <a:latin typeface="+mn-lt"/>
          <a:ea typeface="+mn-ea"/>
          <a:cs typeface="+mn-cs"/>
        </a:defRPr>
      </a:lvl4pPr>
      <a:lvl5pPr marL="1825688" algn="l" defTabSz="912844" rtl="0" eaLnBrk="1" latinLnBrk="0" hangingPunct="1">
        <a:defRPr sz="1700" kern="1200">
          <a:solidFill>
            <a:schemeClr val="tx1"/>
          </a:solidFill>
          <a:latin typeface="+mn-lt"/>
          <a:ea typeface="+mn-ea"/>
          <a:cs typeface="+mn-cs"/>
        </a:defRPr>
      </a:lvl5pPr>
      <a:lvl6pPr marL="2282108" algn="l" defTabSz="912844" rtl="0" eaLnBrk="1" latinLnBrk="0" hangingPunct="1">
        <a:defRPr sz="1700" kern="1200">
          <a:solidFill>
            <a:schemeClr val="tx1"/>
          </a:solidFill>
          <a:latin typeface="+mn-lt"/>
          <a:ea typeface="+mn-ea"/>
          <a:cs typeface="+mn-cs"/>
        </a:defRPr>
      </a:lvl6pPr>
      <a:lvl7pPr marL="2738532" algn="l" defTabSz="912844" rtl="0" eaLnBrk="1" latinLnBrk="0" hangingPunct="1">
        <a:defRPr sz="1700" kern="1200">
          <a:solidFill>
            <a:schemeClr val="tx1"/>
          </a:solidFill>
          <a:latin typeface="+mn-lt"/>
          <a:ea typeface="+mn-ea"/>
          <a:cs typeface="+mn-cs"/>
        </a:defRPr>
      </a:lvl7pPr>
      <a:lvl8pPr marL="3194951" algn="l" defTabSz="912844" rtl="0" eaLnBrk="1" latinLnBrk="0" hangingPunct="1">
        <a:defRPr sz="1700" kern="1200">
          <a:solidFill>
            <a:schemeClr val="tx1"/>
          </a:solidFill>
          <a:latin typeface="+mn-lt"/>
          <a:ea typeface="+mn-ea"/>
          <a:cs typeface="+mn-cs"/>
        </a:defRPr>
      </a:lvl8pPr>
      <a:lvl9pPr marL="3651377" algn="l" defTabSz="912844" rtl="0" eaLnBrk="1" latinLnBrk="0" hangingPunct="1">
        <a:defRPr sz="17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7" cstate="print"/>
          <a:srcRect/>
          <a:stretch>
            <a:fillRect/>
          </a:stretch>
        </p:blipFill>
        <p:spPr bwMode="auto">
          <a:xfrm>
            <a:off x="0" y="6224598"/>
            <a:ext cx="12203644" cy="636588"/>
          </a:xfrm>
          <a:prstGeom prst="rect">
            <a:avLst/>
          </a:prstGeom>
          <a:noFill/>
          <a:ln w="9525">
            <a:noFill/>
            <a:miter lim="800000"/>
            <a:headEnd/>
            <a:tailEnd/>
          </a:ln>
        </p:spPr>
      </p:pic>
      <p:sp>
        <p:nvSpPr>
          <p:cNvPr id="28680" name="Text Box 8"/>
          <p:cNvSpPr txBox="1">
            <a:spLocks noChangeArrowheads="1"/>
          </p:cNvSpPr>
          <p:nvPr/>
        </p:nvSpPr>
        <p:spPr bwMode="auto">
          <a:xfrm>
            <a:off x="870184" y="6438904"/>
            <a:ext cx="2844112" cy="294341"/>
          </a:xfrm>
          <a:prstGeom prst="rect">
            <a:avLst/>
          </a:prstGeom>
          <a:noFill/>
          <a:ln w="9525">
            <a:noFill/>
            <a:miter lim="800000"/>
            <a:headEnd/>
            <a:tailEnd/>
          </a:ln>
        </p:spPr>
        <p:txBody>
          <a:bodyPr wrap="none" lIns="93440" tIns="46721" rIns="93440" bIns="46721">
            <a:spAutoFit/>
          </a:bodyPr>
          <a:lstStyle/>
          <a:p>
            <a:pPr defTabSz="934920" eaLnBrk="0" hangingPunct="0">
              <a:defRPr/>
            </a:pPr>
            <a:r>
              <a:rPr lang="en-US" altLang="zh-CN" sz="1300" dirty="0">
                <a:solidFill>
                  <a:srgbClr val="000000"/>
                </a:solidFill>
                <a:latin typeface="FrutigerNext LT Bold" pitchFamily="1" charset="0"/>
                <a:ea typeface="MS PGothic" pitchFamily="34" charset="-128"/>
              </a:rPr>
              <a:t>HUAWEI TECHNOLOGIES CO., LTD.</a:t>
            </a:r>
            <a:endParaRPr lang="en-US" altLang="zh-CN" sz="25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8" cstate="print"/>
          <a:srcRect/>
          <a:stretch>
            <a:fillRect/>
          </a:stretch>
        </p:blipFill>
        <p:spPr bwMode="auto">
          <a:xfrm>
            <a:off x="10014441" y="6399215"/>
            <a:ext cx="1748822" cy="312738"/>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3698" y="6489711"/>
            <a:ext cx="2796845" cy="4556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a:solidFill>
                  <a:schemeClr val="tx1"/>
                </a:solidFill>
                <a:latin typeface="FrutigerNext LT Bold" pitchFamily="1" charset="0"/>
              </a:defRPr>
            </a:lvl1pPr>
          </a:lstStyle>
          <a:p>
            <a:pPr>
              <a:defRPr/>
            </a:pPr>
            <a:r>
              <a:rPr lang="de-DE" altLang="zh-CN" sz="1300" dirty="0">
                <a:solidFill>
                  <a:srgbClr val="000000"/>
                </a:solidFill>
                <a:ea typeface="MS PGothic" pitchFamily="34" charset="-128"/>
              </a:rPr>
              <a:t>Page </a:t>
            </a:r>
            <a:fld id="{CF487D23-85E9-4222-B7DF-516F1007D7BB}" type="slidenum">
              <a:rPr lang="de-DE" altLang="zh-CN" sz="1300">
                <a:solidFill>
                  <a:srgbClr val="000000"/>
                </a:solidFill>
                <a:ea typeface="MS PGothic" pitchFamily="34" charset="-128"/>
              </a:rPr>
              <a:pPr>
                <a:defRPr/>
              </a:pPr>
              <a:t>‹#›</a:t>
            </a:fld>
            <a:endParaRPr lang="en-GB" altLang="zh-CN" sz="1300" dirty="0">
              <a:solidFill>
                <a:srgbClr val="000000"/>
              </a:solidFill>
              <a:ea typeface="MS PGothic" pitchFamily="34" charset="-128"/>
            </a:endParaRPr>
          </a:p>
        </p:txBody>
      </p:sp>
      <p:sp>
        <p:nvSpPr>
          <p:cNvPr id="3078" name="Rectangle 13"/>
          <p:cNvSpPr>
            <a:spLocks noGrp="1" noChangeArrowheads="1"/>
          </p:cNvSpPr>
          <p:nvPr>
            <p:ph type="title"/>
          </p:nvPr>
        </p:nvSpPr>
        <p:spPr bwMode="auto">
          <a:xfrm>
            <a:off x="527201" y="-100015"/>
            <a:ext cx="10329905" cy="871538"/>
          </a:xfrm>
          <a:prstGeom prst="rect">
            <a:avLst/>
          </a:prstGeom>
          <a:noFill/>
          <a:ln w="9525">
            <a:noFill/>
            <a:miter lim="800000"/>
            <a:headEnd/>
            <a:tailEnd/>
          </a:ln>
        </p:spPr>
        <p:txBody>
          <a:bodyPr vert="horz" wrap="square" lIns="93459" tIns="46728" rIns="93459" bIns="4672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1424" y="6438903"/>
            <a:ext cx="1841234" cy="299475"/>
          </a:xfrm>
          <a:prstGeom prst="rect">
            <a:avLst/>
          </a:prstGeom>
          <a:noFill/>
          <a:ln w="9525" algn="ctr">
            <a:noFill/>
            <a:miter lim="800000"/>
            <a:headEnd/>
            <a:tailEnd/>
          </a:ln>
          <a:effectLst/>
        </p:spPr>
        <p:txBody>
          <a:bodyPr wrap="none" lIns="93403" tIns="46699" rIns="93403" bIns="46699">
            <a:spAutoFit/>
          </a:bodyPr>
          <a:lstStyle/>
          <a:p>
            <a:pPr defTabSz="934920" eaLnBrk="0" hangingPunct="0">
              <a:defRPr/>
            </a:pPr>
            <a:r>
              <a:rPr lang="en-US" altLang="zh-CN" sz="13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86" y="528640"/>
            <a:ext cx="2460207" cy="5307012"/>
          </a:xfrm>
          <a:prstGeom prst="rect">
            <a:avLst/>
          </a:prstGeom>
          <a:noFill/>
          <a:ln w="9525">
            <a:noFill/>
            <a:miter lim="800000"/>
            <a:headEnd/>
            <a:tailEnd/>
          </a:ln>
          <a:effectLst/>
        </p:spPr>
        <p:txBody>
          <a:bodyPr lIns="93440" tIns="46721" rIns="93440" bIns="46721"/>
          <a:lstStyle/>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:32-35pt  </a:t>
            </a: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颜色</a:t>
            </a:r>
            <a:r>
              <a:rPr lang="en-US" altLang="zh-CN" sz="1300" dirty="0">
                <a:solidFill>
                  <a:srgbClr val="FFFFFF"/>
                </a:solidFill>
                <a:latin typeface="Arial" charset="0"/>
                <a:ea typeface="华文细黑" pitchFamily="2" charset="-122"/>
              </a:rPr>
              <a:t>: R153 G0 B0</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FrutigerNext LT Regular" pitchFamily="34" charset="0"/>
                <a:ea typeface="华文细黑" pitchFamily="2" charset="-122"/>
              </a:rPr>
              <a:t>内部使用字体 </a:t>
            </a:r>
            <a:r>
              <a:rPr lang="en-US" altLang="zh-CN" sz="1300" dirty="0">
                <a:solidFill>
                  <a:srgbClr val="FFFFFF"/>
                </a:solidFill>
                <a:latin typeface="FrutigerNext LT Regular" pitchFamily="34" charset="0"/>
                <a:ea typeface="华文细黑" pitchFamily="2" charset="-122"/>
              </a:rPr>
              <a:t>:</a:t>
            </a:r>
          </a:p>
          <a:p>
            <a:pPr algn="r" defTabSz="934920">
              <a:lnSpc>
                <a:spcPct val="125000"/>
              </a:lnSpc>
              <a:buClr>
                <a:srgbClr val="777777"/>
              </a:buClr>
              <a:buSzPct val="60000"/>
              <a:buFont typeface="Wingdings" pitchFamily="2" charset="2"/>
              <a:buNone/>
              <a:defRPr/>
            </a:pPr>
            <a:r>
              <a:rPr lang="en-US" altLang="zh-CN" sz="1300" dirty="0" err="1">
                <a:solidFill>
                  <a:srgbClr val="FFFFFF"/>
                </a:solidFill>
                <a:latin typeface="FrutigerNext LT Regular" pitchFamily="34" charset="0"/>
                <a:ea typeface="华文细黑" pitchFamily="2" charset="-122"/>
              </a:rPr>
              <a:t>FrutigerNext</a:t>
            </a:r>
            <a:r>
              <a:rPr lang="en-US" altLang="zh-CN" sz="1300" dirty="0">
                <a:solidFill>
                  <a:srgbClr val="FFFFFF"/>
                </a:solidFill>
                <a:latin typeface="FrutigerNext LT Regular" pitchFamily="34" charset="0"/>
                <a:ea typeface="华文细黑" pitchFamily="2" charset="-122"/>
              </a:rPr>
              <a:t> LT Medium</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FrutigerNext LT Regular" pitchFamily="34" charset="0"/>
                <a:ea typeface="华文细黑" pitchFamily="2" charset="-122"/>
              </a:rPr>
              <a:t>外部使用字体 </a:t>
            </a:r>
            <a:r>
              <a:rPr lang="en-US" altLang="zh-CN" sz="1300" dirty="0">
                <a:solidFill>
                  <a:srgbClr val="FFFFFF"/>
                </a:solidFill>
                <a:latin typeface="FrutigerNext LT Regular" pitchFamily="34" charset="0"/>
                <a:ea typeface="华文细黑" pitchFamily="2" charset="-122"/>
              </a:rPr>
              <a:t>: Arial</a:t>
            </a:r>
          </a:p>
          <a:p>
            <a:pPr algn="r" defTabSz="934920">
              <a:lnSpc>
                <a:spcPct val="75000"/>
              </a:lnSpc>
              <a:buClr>
                <a:srgbClr val="777777"/>
              </a:buClr>
              <a:buSzPct val="60000"/>
              <a:buFont typeface="Wingdings" pitchFamily="2" charset="2"/>
              <a:buNone/>
              <a:defRPr/>
            </a:pPr>
            <a:endParaRPr lang="en-US" altLang="zh-CN"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:30-32pt  </a:t>
            </a: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颜色</a:t>
            </a:r>
            <a:r>
              <a:rPr lang="en-US" altLang="zh-CN" sz="1300" dirty="0">
                <a:solidFill>
                  <a:srgbClr val="FFFFFF"/>
                </a:solidFill>
                <a:latin typeface="Arial" charset="0"/>
                <a:ea typeface="华文细黑" pitchFamily="2" charset="-122"/>
              </a:rPr>
              <a:t>: R153 G0 B0</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34920">
              <a:lnSpc>
                <a:spcPct val="125000"/>
              </a:lnSpc>
              <a:buClr>
                <a:srgbClr val="777777"/>
              </a:buClr>
              <a:buSzPct val="60000"/>
              <a:buFont typeface="Wingdings" pitchFamily="2" charset="2"/>
              <a:buNone/>
              <a:defRPr/>
            </a:pP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英文正文</a:t>
            </a:r>
            <a:r>
              <a:rPr lang="en-US" altLang="zh-CN" sz="1300" dirty="0">
                <a:solidFill>
                  <a:srgbClr val="FFFFFF"/>
                </a:solidFill>
                <a:latin typeface="Arial" charset="0"/>
                <a:ea typeface="华文细黑" pitchFamily="2" charset="-122"/>
              </a:rPr>
              <a:t>:20-22pt</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子目录 </a:t>
            </a:r>
            <a:r>
              <a:rPr lang="en-US" altLang="zh-CN" sz="1300" dirty="0">
                <a:solidFill>
                  <a:srgbClr val="FFFFFF"/>
                </a:solidFill>
                <a:latin typeface="Arial" charset="0"/>
                <a:ea typeface="华文细黑" pitchFamily="2" charset="-122"/>
              </a:rPr>
              <a:t>(2-5</a:t>
            </a:r>
            <a:r>
              <a:rPr lang="zh-CN" altLang="en-US" sz="1300" dirty="0">
                <a:solidFill>
                  <a:srgbClr val="FFFFFF"/>
                </a:solidFill>
                <a:latin typeface="Arial" charset="0"/>
                <a:ea typeface="华文细黑" pitchFamily="2" charset="-122"/>
              </a:rPr>
              <a:t>级</a:t>
            </a:r>
            <a:r>
              <a:rPr lang="en-US" altLang="zh-CN" sz="1300" dirty="0">
                <a:solidFill>
                  <a:srgbClr val="FFFFFF"/>
                </a:solidFill>
                <a:latin typeface="Arial" charset="0"/>
                <a:ea typeface="华文细黑" pitchFamily="2" charset="-122"/>
              </a:rPr>
              <a:t>) :18pt  </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黑色</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FrutigerNext LT Regular" pitchFamily="34" charset="0"/>
                <a:ea typeface="华文细黑" pitchFamily="2" charset="-122"/>
              </a:rPr>
              <a:t>内部使用字体 </a:t>
            </a:r>
            <a:r>
              <a:rPr lang="en-US" altLang="zh-CN" sz="1300" dirty="0">
                <a:solidFill>
                  <a:srgbClr val="FFFFFF"/>
                </a:solidFill>
                <a:latin typeface="FrutigerNext LT Regular" pitchFamily="34" charset="0"/>
                <a:ea typeface="华文细黑" pitchFamily="2" charset="-122"/>
              </a:rPr>
              <a:t>:</a:t>
            </a:r>
          </a:p>
          <a:p>
            <a:pPr algn="r" defTabSz="934920">
              <a:lnSpc>
                <a:spcPct val="125000"/>
              </a:lnSpc>
              <a:buClr>
                <a:srgbClr val="777777"/>
              </a:buClr>
              <a:buSzPct val="60000"/>
              <a:buFont typeface="Wingdings" pitchFamily="2" charset="2"/>
              <a:buNone/>
              <a:defRPr/>
            </a:pPr>
            <a:r>
              <a:rPr lang="en-US" altLang="zh-CN" sz="1300" dirty="0" err="1">
                <a:solidFill>
                  <a:srgbClr val="FFFFFF"/>
                </a:solidFill>
                <a:latin typeface="FrutigerNext LT Regular" pitchFamily="34" charset="0"/>
                <a:ea typeface="华文细黑" pitchFamily="2" charset="-122"/>
              </a:rPr>
              <a:t>FrutigerNext</a:t>
            </a:r>
            <a:r>
              <a:rPr lang="en-US" altLang="zh-CN" sz="1300" dirty="0">
                <a:solidFill>
                  <a:srgbClr val="FFFFFF"/>
                </a:solidFill>
                <a:latin typeface="FrutigerNext LT Regular" pitchFamily="34" charset="0"/>
                <a:ea typeface="华文细黑" pitchFamily="2" charset="-122"/>
              </a:rPr>
              <a:t> LT Regular</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FrutigerNext LT Regular" pitchFamily="34" charset="0"/>
                <a:ea typeface="华文细黑" pitchFamily="2" charset="-122"/>
              </a:rPr>
              <a:t>外部使用字体 </a:t>
            </a:r>
            <a:r>
              <a:rPr lang="en-US" altLang="zh-CN" sz="1300" dirty="0">
                <a:solidFill>
                  <a:srgbClr val="FFFFFF"/>
                </a:solidFill>
                <a:latin typeface="FrutigerNext LT Regular" pitchFamily="34" charset="0"/>
                <a:ea typeface="华文细黑" pitchFamily="2" charset="-122"/>
              </a:rPr>
              <a:t>: Arial</a:t>
            </a:r>
          </a:p>
          <a:p>
            <a:pPr algn="r" defTabSz="934920">
              <a:lnSpc>
                <a:spcPct val="75000"/>
              </a:lnSpc>
              <a:buClr>
                <a:srgbClr val="777777"/>
              </a:buClr>
              <a:buSzPct val="60000"/>
              <a:buFont typeface="Wingdings" pitchFamily="2" charset="2"/>
              <a:buNone/>
              <a:defRPr/>
            </a:pPr>
            <a:endParaRPr lang="en-US" altLang="zh-CN"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中文正文</a:t>
            </a:r>
            <a:r>
              <a:rPr lang="en-US" altLang="zh-CN" sz="1300" dirty="0">
                <a:solidFill>
                  <a:srgbClr val="FFFFFF"/>
                </a:solidFill>
                <a:latin typeface="Arial" charset="0"/>
                <a:ea typeface="华文细黑" pitchFamily="2" charset="-122"/>
              </a:rPr>
              <a:t>:18-20pt</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子目录</a:t>
            </a:r>
            <a:r>
              <a:rPr lang="en-US" altLang="zh-CN" sz="1300" dirty="0">
                <a:solidFill>
                  <a:srgbClr val="FFFFFF"/>
                </a:solidFill>
                <a:latin typeface="Arial" charset="0"/>
                <a:ea typeface="华文细黑" pitchFamily="2" charset="-122"/>
              </a:rPr>
              <a:t>(2-5</a:t>
            </a:r>
            <a:r>
              <a:rPr lang="zh-CN" altLang="en-US" sz="1300" dirty="0">
                <a:solidFill>
                  <a:srgbClr val="FFFFFF"/>
                </a:solidFill>
                <a:latin typeface="Arial" charset="0"/>
                <a:ea typeface="华文细黑" pitchFamily="2" charset="-122"/>
              </a:rPr>
              <a:t>级</a:t>
            </a:r>
            <a:r>
              <a:rPr lang="en-US" altLang="zh-CN" sz="1300" dirty="0">
                <a:solidFill>
                  <a:srgbClr val="FFFFFF"/>
                </a:solidFill>
                <a:latin typeface="Arial" charset="0"/>
                <a:ea typeface="华文细黑" pitchFamily="2" charset="-122"/>
              </a:rPr>
              <a:t>):18pt </a:t>
            </a: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黑色</a:t>
            </a:r>
          </a:p>
          <a:p>
            <a:pPr algn="r" defTabSz="934920">
              <a:lnSpc>
                <a:spcPct val="125000"/>
              </a:lnSpc>
              <a:buClr>
                <a:srgbClr val="777777"/>
              </a:buClr>
              <a:buSzPct val="60000"/>
              <a:buFont typeface="Wingdings" pitchFamily="2" charset="2"/>
              <a:buNone/>
              <a:defRPr/>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 </a:t>
            </a:r>
          </a:p>
          <a:p>
            <a:pPr algn="r" defTabSz="934920">
              <a:lnSpc>
                <a:spcPct val="125000"/>
              </a:lnSpc>
              <a:buClr>
                <a:srgbClr val="777777"/>
              </a:buClr>
              <a:buSzPct val="60000"/>
              <a:buFont typeface="Wingdings" pitchFamily="2" charset="2"/>
              <a:buNone/>
              <a:defRPr/>
            </a:pP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zh-CN" altLang="en-US"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en-US" altLang="zh-CN"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en-US" altLang="zh-CN" sz="1300" dirty="0">
              <a:solidFill>
                <a:srgbClr val="FFFFFF"/>
              </a:solidFill>
              <a:latin typeface="Arial" charset="0"/>
              <a:ea typeface="华文细黑" pitchFamily="2" charset="-122"/>
            </a:endParaRPr>
          </a:p>
          <a:p>
            <a:pPr algn="r" defTabSz="934920">
              <a:lnSpc>
                <a:spcPct val="125000"/>
              </a:lnSpc>
              <a:buClr>
                <a:srgbClr val="777777"/>
              </a:buClr>
              <a:buSzPct val="60000"/>
              <a:buFont typeface="Wingdings" pitchFamily="2" charset="2"/>
              <a:buNone/>
              <a:defRPr/>
            </a:pPr>
            <a:endParaRPr lang="zh-CN" altLang="en-US" sz="13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9284" y="1423990"/>
            <a:ext cx="1399480" cy="2005014"/>
          </a:xfrm>
          <a:prstGeom prst="rect">
            <a:avLst/>
          </a:prstGeom>
          <a:noFill/>
          <a:ln w="9525">
            <a:noFill/>
            <a:miter lim="800000"/>
            <a:headEnd/>
            <a:tailEnd/>
          </a:ln>
          <a:effectLst/>
        </p:spPr>
        <p:txBody>
          <a:bodyPr lIns="93440" tIns="46721" rIns="93440" bIns="46721"/>
          <a:lstStyle/>
          <a:p>
            <a:pPr defTabSz="934920">
              <a:lnSpc>
                <a:spcPct val="120000"/>
              </a:lnSpc>
              <a:buClr>
                <a:srgbClr val="777777"/>
              </a:buClr>
              <a:buSzPct val="60000"/>
              <a:buFont typeface="Wingdings" pitchFamily="2" charset="2"/>
              <a:buNone/>
              <a:defRPr/>
            </a:pPr>
            <a:r>
              <a:rPr lang="zh-CN" altLang="en-US" sz="1300" dirty="0">
                <a:solidFill>
                  <a:srgbClr val="FFFFFF"/>
                </a:solidFill>
                <a:latin typeface="华文细黑" pitchFamily="2" charset="-122"/>
                <a:ea typeface="华文细黑" pitchFamily="2" charset="-122"/>
              </a:rPr>
              <a:t>配色参考方案：</a:t>
            </a:r>
          </a:p>
          <a:p>
            <a:pPr defTabSz="934920">
              <a:lnSpc>
                <a:spcPct val="120000"/>
              </a:lnSpc>
              <a:buClr>
                <a:srgbClr val="777777"/>
              </a:buClr>
              <a:buSzPct val="60000"/>
              <a:buFont typeface="Wingdings" pitchFamily="2" charset="2"/>
              <a:buNone/>
              <a:defRPr/>
            </a:pPr>
            <a:r>
              <a:rPr lang="zh-CN" altLang="en-US" sz="1300" dirty="0">
                <a:solidFill>
                  <a:srgbClr val="FFFFFF"/>
                </a:solidFill>
                <a:latin typeface="华文细黑" pitchFamily="2" charset="-122"/>
                <a:ea typeface="华文细黑" pitchFamily="2" charset="-122"/>
              </a:rPr>
              <a:t>建议同一页面内不超过四种颜色，以下是</a:t>
            </a:r>
            <a:r>
              <a:rPr lang="en-US" altLang="zh-CN" sz="1300" dirty="0">
                <a:solidFill>
                  <a:srgbClr val="FFFFFF"/>
                </a:solidFill>
                <a:latin typeface="华文细黑" pitchFamily="2" charset="-122"/>
                <a:ea typeface="华文细黑" pitchFamily="2" charset="-122"/>
              </a:rPr>
              <a:t>13</a:t>
            </a:r>
            <a:r>
              <a:rPr lang="zh-CN" altLang="en-US" sz="1300" dirty="0">
                <a:solidFill>
                  <a:srgbClr val="FFFFFF"/>
                </a:solidFill>
                <a:latin typeface="华文细黑" pitchFamily="2" charset="-122"/>
                <a:ea typeface="华文细黑" pitchFamily="2" charset="-122"/>
              </a:rPr>
              <a:t>组配色方案，同一页面内只选择一组使用。（仅供参考）</a:t>
            </a:r>
          </a:p>
          <a:p>
            <a:pPr defTabSz="934920">
              <a:lnSpc>
                <a:spcPct val="125000"/>
              </a:lnSpc>
              <a:buClr>
                <a:srgbClr val="777777"/>
              </a:buClr>
              <a:buSzPct val="60000"/>
              <a:buFont typeface="Wingdings" pitchFamily="2" charset="2"/>
              <a:buNone/>
              <a:defRPr/>
            </a:pPr>
            <a:endParaRPr lang="en-US" altLang="zh-CN" sz="1300" dirty="0">
              <a:solidFill>
                <a:srgbClr val="FFFFFF"/>
              </a:solidFill>
              <a:latin typeface="华文细黑" pitchFamily="2" charset="-122"/>
              <a:ea typeface="华文细黑" pitchFamily="2" charset="-122"/>
            </a:endParaRPr>
          </a:p>
          <a:p>
            <a:pPr defTabSz="934920">
              <a:lnSpc>
                <a:spcPct val="125000"/>
              </a:lnSpc>
              <a:buClr>
                <a:srgbClr val="777777"/>
              </a:buClr>
              <a:buSzPct val="60000"/>
              <a:buFont typeface="Wingdings" pitchFamily="2" charset="2"/>
              <a:buChar char="l"/>
              <a:defRPr/>
            </a:pPr>
            <a:endParaRPr lang="en-US" altLang="zh-CN" sz="1300" dirty="0">
              <a:solidFill>
                <a:srgbClr val="FFFFFF"/>
              </a:solidFill>
              <a:latin typeface="华文细黑" pitchFamily="2" charset="-122"/>
              <a:ea typeface="华文细黑" pitchFamily="2" charset="-122"/>
            </a:endParaRPr>
          </a:p>
          <a:p>
            <a:pPr defTabSz="934920">
              <a:lnSpc>
                <a:spcPct val="125000"/>
              </a:lnSpc>
              <a:buClr>
                <a:srgbClr val="777777"/>
              </a:buClr>
              <a:buSzPct val="60000"/>
              <a:buFont typeface="Wingdings" pitchFamily="2" charset="2"/>
              <a:buChar char="l"/>
              <a:defRPr/>
            </a:pPr>
            <a:endParaRPr lang="zh-CN" altLang="en-US" sz="13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84" y="-61903"/>
            <a:ext cx="1399480" cy="838201"/>
          </a:xfrm>
          <a:prstGeom prst="rect">
            <a:avLst/>
          </a:prstGeom>
          <a:noFill/>
          <a:ln w="9525">
            <a:noFill/>
            <a:miter lim="800000"/>
            <a:headEnd/>
            <a:tailEnd/>
          </a:ln>
          <a:effectLst/>
        </p:spPr>
        <p:txBody>
          <a:bodyPr lIns="93440" tIns="46721" rIns="93440" bIns="46721"/>
          <a:lstStyle/>
          <a:p>
            <a:pPr defTabSz="934920">
              <a:lnSpc>
                <a:spcPct val="120000"/>
              </a:lnSpc>
              <a:buClr>
                <a:srgbClr val="777777"/>
              </a:buClr>
              <a:buSzPct val="60000"/>
              <a:buFont typeface="Wingdings" pitchFamily="2" charset="2"/>
              <a:buNone/>
              <a:defRPr/>
            </a:pPr>
            <a:r>
              <a:rPr lang="zh-CN" altLang="en-US" sz="1300" dirty="0">
                <a:solidFill>
                  <a:srgbClr val="FFFFFF"/>
                </a:solidFill>
                <a:latin typeface="华文细黑" pitchFamily="2" charset="-122"/>
                <a:ea typeface="华文细黑" pitchFamily="2" charset="-122"/>
              </a:rPr>
              <a:t>客户或者合作伙伴的标志放在右上角</a:t>
            </a:r>
            <a:r>
              <a:rPr lang="en-US" altLang="zh-CN" sz="1300" dirty="0">
                <a:solidFill>
                  <a:srgbClr val="FFFFFF"/>
                </a:solidFill>
                <a:latin typeface="华文细黑" pitchFamily="2" charset="-122"/>
                <a:ea typeface="华文细黑" pitchFamily="2" charset="-122"/>
              </a:rPr>
              <a:t>.</a:t>
            </a:r>
          </a:p>
          <a:p>
            <a:pPr defTabSz="934920">
              <a:lnSpc>
                <a:spcPct val="125000"/>
              </a:lnSpc>
              <a:buClr>
                <a:srgbClr val="777777"/>
              </a:buClr>
              <a:buSzPct val="60000"/>
              <a:buFont typeface="Wingdings" pitchFamily="2" charset="2"/>
              <a:buNone/>
              <a:defRPr/>
            </a:pPr>
            <a:endParaRPr lang="en-US" altLang="zh-CN" sz="1300" dirty="0">
              <a:solidFill>
                <a:srgbClr val="FFFFFF"/>
              </a:solidFill>
              <a:latin typeface="华文细黑" pitchFamily="2" charset="-122"/>
              <a:ea typeface="华文细黑" pitchFamily="2" charset="-122"/>
            </a:endParaRPr>
          </a:p>
          <a:p>
            <a:pPr defTabSz="934920">
              <a:lnSpc>
                <a:spcPct val="125000"/>
              </a:lnSpc>
              <a:buClr>
                <a:srgbClr val="777777"/>
              </a:buClr>
              <a:buSzPct val="60000"/>
              <a:buFont typeface="Wingdings" pitchFamily="2" charset="2"/>
              <a:buChar char="l"/>
              <a:defRPr/>
            </a:pPr>
            <a:endParaRPr lang="en-US" altLang="zh-CN" sz="1300" dirty="0">
              <a:solidFill>
                <a:srgbClr val="FFFFFF"/>
              </a:solidFill>
              <a:latin typeface="华文细黑" pitchFamily="2" charset="-122"/>
              <a:ea typeface="华文细黑" pitchFamily="2" charset="-122"/>
            </a:endParaRPr>
          </a:p>
          <a:p>
            <a:pPr defTabSz="934920">
              <a:lnSpc>
                <a:spcPct val="125000"/>
              </a:lnSpc>
              <a:buClr>
                <a:srgbClr val="777777"/>
              </a:buClr>
              <a:buSzPct val="60000"/>
              <a:buFont typeface="Wingdings" pitchFamily="2" charset="2"/>
              <a:buChar char="l"/>
              <a:defRPr/>
            </a:pPr>
            <a:endParaRPr lang="zh-CN" altLang="en-US" sz="13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70187" y="1641483"/>
            <a:ext cx="10575503" cy="4194175"/>
          </a:xfrm>
          <a:prstGeom prst="rect">
            <a:avLst/>
          </a:prstGeom>
          <a:noFill/>
          <a:ln w="9525">
            <a:noFill/>
            <a:miter lim="800000"/>
            <a:headEnd/>
            <a:tailEnd/>
          </a:ln>
        </p:spPr>
        <p:txBody>
          <a:bodyPr vert="horz" wrap="square" lIns="93472" tIns="46737" rIns="93472" bIns="4673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2441" y="5020644"/>
            <a:ext cx="1225868" cy="307641"/>
          </a:xfrm>
          <a:prstGeom prst="rect">
            <a:avLst/>
          </a:prstGeom>
          <a:solidFill>
            <a:schemeClr val="bg1"/>
          </a:solidFill>
          <a:ln w="9525" algn="ctr">
            <a:noFill/>
            <a:miter lim="800000"/>
            <a:headEnd/>
            <a:tailEnd/>
          </a:ln>
          <a:effectLst/>
        </p:spPr>
        <p:txBody>
          <a:bodyPr lIns="106620" tIns="53308" rIns="106620" bIns="53308" anchor="ctr">
            <a:spAutoFit/>
          </a:bodyPr>
          <a:lstStyle/>
          <a:p>
            <a:pPr>
              <a:defRPr/>
            </a:pPr>
            <a:endParaRPr lang="zh-CN" altLang="en-US" sz="13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766" y="3789367"/>
            <a:ext cx="986624"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766" y="4005265"/>
            <a:ext cx="986624"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766" y="4221164"/>
            <a:ext cx="986624"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766" y="3573468"/>
            <a:ext cx="986624" cy="188910"/>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766" y="4581530"/>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766" y="4797434"/>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766" y="5013332"/>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766" y="5373691"/>
            <a:ext cx="986624"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766" y="5589590"/>
            <a:ext cx="986624"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766" y="5805490"/>
            <a:ext cx="986624"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766" y="6165856"/>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766" y="6391279"/>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766" y="6615115"/>
            <a:ext cx="986624"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3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520" y="620713"/>
            <a:ext cx="11621410" cy="0"/>
          </a:xfrm>
          <a:prstGeom prst="line">
            <a:avLst/>
          </a:prstGeom>
          <a:noFill/>
          <a:ln w="38100">
            <a:solidFill>
              <a:srgbClr val="990000"/>
            </a:solidFill>
            <a:round/>
            <a:headEnd/>
            <a:tailEnd/>
          </a:ln>
          <a:effectLst/>
        </p:spPr>
        <p:txBody>
          <a:bodyPr lIns="106636" tIns="53317" rIns="106636" bIns="53317"/>
          <a:lstStyle/>
          <a:p>
            <a:pPr>
              <a:defRPr/>
            </a:pPr>
            <a:endParaRPr lang="zh-CN" altLang="en-US" sz="1300" dirty="0">
              <a:solidFill>
                <a:srgbClr val="FFFFFF"/>
              </a:solidFill>
              <a:latin typeface="FrutigerNext LT Regular"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Lst>
  <p:hf sldNum="0" hdr="0" ftr="0"/>
  <p:txStyles>
    <p:titleStyle>
      <a:lvl1pPr algn="l" defTabSz="933179" rtl="0" eaLnBrk="0" fontAlgn="base" hangingPunct="0">
        <a:spcBef>
          <a:spcPct val="0"/>
        </a:spcBef>
        <a:spcAft>
          <a:spcPct val="0"/>
        </a:spcAft>
        <a:defRPr sz="4000">
          <a:solidFill>
            <a:srgbClr val="990000"/>
          </a:solidFill>
          <a:latin typeface="+mj-lt"/>
          <a:ea typeface="+mj-ea"/>
          <a:cs typeface="+mj-cs"/>
        </a:defRPr>
      </a:lvl1pPr>
      <a:lvl2pPr algn="l" defTabSz="933179" rtl="0" eaLnBrk="0" fontAlgn="base" hangingPunct="0">
        <a:spcBef>
          <a:spcPct val="0"/>
        </a:spcBef>
        <a:spcAft>
          <a:spcPct val="0"/>
        </a:spcAft>
        <a:defRPr sz="4000">
          <a:solidFill>
            <a:srgbClr val="990000"/>
          </a:solidFill>
          <a:latin typeface="FrutigerNext LT Medium" pitchFamily="34" charset="0"/>
          <a:ea typeface="黑体" pitchFamily="2" charset="-122"/>
        </a:defRPr>
      </a:lvl2pPr>
      <a:lvl3pPr algn="l" defTabSz="933179" rtl="0" eaLnBrk="0" fontAlgn="base" hangingPunct="0">
        <a:spcBef>
          <a:spcPct val="0"/>
        </a:spcBef>
        <a:spcAft>
          <a:spcPct val="0"/>
        </a:spcAft>
        <a:defRPr sz="4000">
          <a:solidFill>
            <a:srgbClr val="990000"/>
          </a:solidFill>
          <a:latin typeface="FrutigerNext LT Medium" pitchFamily="34" charset="0"/>
          <a:ea typeface="黑体" pitchFamily="2" charset="-122"/>
        </a:defRPr>
      </a:lvl3pPr>
      <a:lvl4pPr algn="l" defTabSz="933179" rtl="0" eaLnBrk="0" fontAlgn="base" hangingPunct="0">
        <a:spcBef>
          <a:spcPct val="0"/>
        </a:spcBef>
        <a:spcAft>
          <a:spcPct val="0"/>
        </a:spcAft>
        <a:defRPr sz="4000">
          <a:solidFill>
            <a:srgbClr val="990000"/>
          </a:solidFill>
          <a:latin typeface="FrutigerNext LT Medium" pitchFamily="34" charset="0"/>
          <a:ea typeface="黑体" pitchFamily="2" charset="-122"/>
        </a:defRPr>
      </a:lvl4pPr>
      <a:lvl5pPr algn="l" defTabSz="933179" rtl="0" eaLnBrk="0" fontAlgn="base" hangingPunct="0">
        <a:spcBef>
          <a:spcPct val="0"/>
        </a:spcBef>
        <a:spcAft>
          <a:spcPct val="0"/>
        </a:spcAft>
        <a:defRPr sz="4000">
          <a:solidFill>
            <a:srgbClr val="990000"/>
          </a:solidFill>
          <a:latin typeface="FrutigerNext LT Medium" pitchFamily="34" charset="0"/>
          <a:ea typeface="黑体" pitchFamily="2" charset="-122"/>
        </a:defRPr>
      </a:lvl5pPr>
      <a:lvl6pPr marL="533181" algn="l" defTabSz="934920" rtl="0" fontAlgn="base">
        <a:spcBef>
          <a:spcPct val="0"/>
        </a:spcBef>
        <a:spcAft>
          <a:spcPct val="0"/>
        </a:spcAft>
        <a:defRPr sz="4000">
          <a:solidFill>
            <a:srgbClr val="990000"/>
          </a:solidFill>
          <a:latin typeface="FrutigerNext LT Medium" pitchFamily="34" charset="0"/>
          <a:ea typeface="黑体" pitchFamily="2" charset="-122"/>
        </a:defRPr>
      </a:lvl6pPr>
      <a:lvl7pPr marL="1066364" algn="l" defTabSz="934920" rtl="0" fontAlgn="base">
        <a:spcBef>
          <a:spcPct val="0"/>
        </a:spcBef>
        <a:spcAft>
          <a:spcPct val="0"/>
        </a:spcAft>
        <a:defRPr sz="4000">
          <a:solidFill>
            <a:srgbClr val="990000"/>
          </a:solidFill>
          <a:latin typeface="FrutigerNext LT Medium" pitchFamily="34" charset="0"/>
          <a:ea typeface="黑体" pitchFamily="2" charset="-122"/>
        </a:defRPr>
      </a:lvl7pPr>
      <a:lvl8pPr marL="1599548" algn="l" defTabSz="934920" rtl="0" fontAlgn="base">
        <a:spcBef>
          <a:spcPct val="0"/>
        </a:spcBef>
        <a:spcAft>
          <a:spcPct val="0"/>
        </a:spcAft>
        <a:defRPr sz="4000">
          <a:solidFill>
            <a:srgbClr val="990000"/>
          </a:solidFill>
          <a:latin typeface="FrutigerNext LT Medium" pitchFamily="34" charset="0"/>
          <a:ea typeface="黑体" pitchFamily="2" charset="-122"/>
        </a:defRPr>
      </a:lvl8pPr>
      <a:lvl9pPr marL="2132729" algn="l" defTabSz="934920" rtl="0" fontAlgn="base">
        <a:spcBef>
          <a:spcPct val="0"/>
        </a:spcBef>
        <a:spcAft>
          <a:spcPct val="0"/>
        </a:spcAft>
        <a:defRPr sz="4000">
          <a:solidFill>
            <a:srgbClr val="990000"/>
          </a:solidFill>
          <a:latin typeface="FrutigerNext LT Medium" pitchFamily="34" charset="0"/>
          <a:ea typeface="黑体" pitchFamily="2" charset="-122"/>
        </a:defRPr>
      </a:lvl9pPr>
    </p:titleStyle>
    <p:bodyStyle>
      <a:lvl1pPr marL="348091" indent="-348091" algn="l" defTabSz="933179" rtl="0" eaLnBrk="0" fontAlgn="base" hangingPunct="0">
        <a:lnSpc>
          <a:spcPct val="140000"/>
        </a:lnSpc>
        <a:spcBef>
          <a:spcPct val="0"/>
        </a:spcBef>
        <a:spcAft>
          <a:spcPct val="0"/>
        </a:spcAft>
        <a:buClr>
          <a:schemeClr val="bg2"/>
        </a:buClr>
        <a:buSzPct val="60000"/>
        <a:buFont typeface="Wingdings" pitchFamily="2" charset="2"/>
        <a:buChar char="l"/>
        <a:defRPr sz="2300" b="1">
          <a:solidFill>
            <a:schemeClr val="tx1"/>
          </a:solidFill>
          <a:latin typeface="+mn-lt"/>
          <a:ea typeface="+mn-ea"/>
          <a:cs typeface="+mn-cs"/>
        </a:defRPr>
      </a:lvl1pPr>
      <a:lvl2pPr marL="759133" indent="-290694" algn="l" defTabSz="933179"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168326" indent="-233296" algn="l" defTabSz="933179"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Light" pitchFamily="34" charset="0"/>
          <a:ea typeface="+mn-ea"/>
        </a:defRPr>
      </a:lvl3pPr>
      <a:lvl4pPr marL="1633063" indent="-231444" algn="l" defTabSz="933179" rtl="0" eaLnBrk="0" fontAlgn="base" hangingPunct="0">
        <a:lnSpc>
          <a:spcPct val="140000"/>
        </a:lnSpc>
        <a:spcBef>
          <a:spcPct val="0"/>
        </a:spcBef>
        <a:spcAft>
          <a:spcPct val="0"/>
        </a:spcAft>
        <a:buChar char="–"/>
        <a:defRPr sz="1500">
          <a:solidFill>
            <a:schemeClr val="tx1"/>
          </a:solidFill>
          <a:latin typeface="+mj-lt"/>
          <a:ea typeface="+mn-ea"/>
        </a:defRPr>
      </a:lvl4pPr>
      <a:lvl5pPr marL="2101504" indent="-233296" algn="l" defTabSz="933179" rtl="0" eaLnBrk="0" fontAlgn="base" hangingPunct="0">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636292" indent="-235119" algn="l" defTabSz="934920"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169474" indent="-235119" algn="l" defTabSz="934920"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02656" indent="-235119" algn="l" defTabSz="934920"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235839" indent="-235119" algn="l" defTabSz="934920"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66364" rtl="0" eaLnBrk="1" latinLnBrk="0" hangingPunct="1">
        <a:defRPr sz="2100" kern="1200">
          <a:solidFill>
            <a:schemeClr val="tx1"/>
          </a:solidFill>
          <a:latin typeface="+mn-lt"/>
          <a:ea typeface="+mn-ea"/>
          <a:cs typeface="+mn-cs"/>
        </a:defRPr>
      </a:lvl1pPr>
      <a:lvl2pPr marL="533181" algn="l" defTabSz="1066364" rtl="0" eaLnBrk="1" latinLnBrk="0" hangingPunct="1">
        <a:defRPr sz="2100" kern="1200">
          <a:solidFill>
            <a:schemeClr val="tx1"/>
          </a:solidFill>
          <a:latin typeface="+mn-lt"/>
          <a:ea typeface="+mn-ea"/>
          <a:cs typeface="+mn-cs"/>
        </a:defRPr>
      </a:lvl2pPr>
      <a:lvl3pPr marL="1066364" algn="l" defTabSz="1066364" rtl="0" eaLnBrk="1" latinLnBrk="0" hangingPunct="1">
        <a:defRPr sz="2100" kern="1200">
          <a:solidFill>
            <a:schemeClr val="tx1"/>
          </a:solidFill>
          <a:latin typeface="+mn-lt"/>
          <a:ea typeface="+mn-ea"/>
          <a:cs typeface="+mn-cs"/>
        </a:defRPr>
      </a:lvl3pPr>
      <a:lvl4pPr marL="1599548" algn="l" defTabSz="1066364" rtl="0" eaLnBrk="1" latinLnBrk="0" hangingPunct="1">
        <a:defRPr sz="2100" kern="1200">
          <a:solidFill>
            <a:schemeClr val="tx1"/>
          </a:solidFill>
          <a:latin typeface="+mn-lt"/>
          <a:ea typeface="+mn-ea"/>
          <a:cs typeface="+mn-cs"/>
        </a:defRPr>
      </a:lvl4pPr>
      <a:lvl5pPr marL="2132729" algn="l" defTabSz="1066364" rtl="0" eaLnBrk="1" latinLnBrk="0" hangingPunct="1">
        <a:defRPr sz="2100" kern="1200">
          <a:solidFill>
            <a:schemeClr val="tx1"/>
          </a:solidFill>
          <a:latin typeface="+mn-lt"/>
          <a:ea typeface="+mn-ea"/>
          <a:cs typeface="+mn-cs"/>
        </a:defRPr>
      </a:lvl5pPr>
      <a:lvl6pPr marL="2665912" algn="l" defTabSz="1066364" rtl="0" eaLnBrk="1" latinLnBrk="0" hangingPunct="1">
        <a:defRPr sz="2100" kern="1200">
          <a:solidFill>
            <a:schemeClr val="tx1"/>
          </a:solidFill>
          <a:latin typeface="+mn-lt"/>
          <a:ea typeface="+mn-ea"/>
          <a:cs typeface="+mn-cs"/>
        </a:defRPr>
      </a:lvl6pPr>
      <a:lvl7pPr marL="3199093" algn="l" defTabSz="1066364" rtl="0" eaLnBrk="1" latinLnBrk="0" hangingPunct="1">
        <a:defRPr sz="2100" kern="1200">
          <a:solidFill>
            <a:schemeClr val="tx1"/>
          </a:solidFill>
          <a:latin typeface="+mn-lt"/>
          <a:ea typeface="+mn-ea"/>
          <a:cs typeface="+mn-cs"/>
        </a:defRPr>
      </a:lvl7pPr>
      <a:lvl8pPr marL="3732278" algn="l" defTabSz="1066364" rtl="0" eaLnBrk="1" latinLnBrk="0" hangingPunct="1">
        <a:defRPr sz="2100" kern="1200">
          <a:solidFill>
            <a:schemeClr val="tx1"/>
          </a:solidFill>
          <a:latin typeface="+mn-lt"/>
          <a:ea typeface="+mn-ea"/>
          <a:cs typeface="+mn-cs"/>
        </a:defRPr>
      </a:lvl8pPr>
      <a:lvl9pPr marL="4265461" algn="l" defTabSz="1066364" rtl="0" eaLnBrk="1" latinLnBrk="0" hangingPunct="1">
        <a:defRPr sz="21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7"/>
            <a:ext cx="2210200" cy="263720"/>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2"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3" y="6457952"/>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9"/>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2"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2" y="1600201"/>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6"/>
            <a:ext cx="234357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0" y="6203204"/>
            <a:ext cx="12195175" cy="635000"/>
            <a:chOff x="0" y="3920"/>
            <a:chExt cx="7682" cy="400"/>
          </a:xfrm>
        </p:grpSpPr>
        <p:pic>
          <p:nvPicPr>
            <p:cNvPr id="1084" name="Picture 82"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1" y="6457951"/>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8"/>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7"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0"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0" y="1600200"/>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02" descr="PPT胶片内页元素-16比9-内页"/>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0" y="0"/>
            <a:ext cx="1206662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0543" name="Text Box 79"/>
          <p:cNvSpPr txBox="1">
            <a:spLocks noChangeArrowheads="1"/>
          </p:cNvSpPr>
          <p:nvPr/>
        </p:nvSpPr>
        <p:spPr bwMode="auto">
          <a:xfrm>
            <a:off x="869949" y="6467476"/>
            <a:ext cx="2343570"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dirty="0">
                <a:solidFill>
                  <a:srgbClr val="000000"/>
                </a:solidFill>
                <a:latin typeface="FrutigerNext LT Bold" pitchFamily="20"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9"/>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000">
                <a:solidFill>
                  <a:srgbClr val="000000"/>
                </a:solidFill>
                <a:latin typeface="宋体" pitchFamily="2" charset="-122"/>
                <a:ea typeface="MS PGothic" pitchFamily="34" charset="-128"/>
                <a:cs typeface="Arial" pitchFamily="34" charset="0"/>
              </a:defRPr>
            </a:lvl1pPr>
          </a:lstStyle>
          <a:p>
            <a:pPr>
              <a:defRPr/>
            </a:pPr>
            <a:endParaRPr lang="de-DE" altLang="zh-CN"/>
          </a:p>
          <a:p>
            <a:pPr>
              <a:defRPr/>
            </a:pPr>
            <a:r>
              <a:rPr lang="de-DE" altLang="zh-CN"/>
              <a:t>Page </a:t>
            </a:r>
            <a:fld id="{1FCA644A-6588-4150-BA87-924F91DA3C39}" type="slidenum">
              <a:rPr lang="de-DE" altLang="zh-CN"/>
              <a:pPr>
                <a:defRPr/>
              </a:pPr>
              <a:t>‹#›</a:t>
            </a:fld>
            <a:endParaRPr lang="en-GB" altLang="zh-CN" dirty="0"/>
          </a:p>
        </p:txBody>
      </p:sp>
      <p:grpSp>
        <p:nvGrpSpPr>
          <p:cNvPr id="2" name="Group 81"/>
          <p:cNvGrpSpPr>
            <a:grpSpLocks/>
          </p:cNvGrpSpPr>
          <p:nvPr/>
        </p:nvGrpSpPr>
        <p:grpSpPr bwMode="auto">
          <a:xfrm>
            <a:off x="0" y="6203204"/>
            <a:ext cx="12195175" cy="635000"/>
            <a:chOff x="0" y="3920"/>
            <a:chExt cx="7682" cy="400"/>
          </a:xfrm>
        </p:grpSpPr>
        <p:pic>
          <p:nvPicPr>
            <p:cNvPr id="1084" name="Picture 82" descr="图片1"/>
            <p:cNvPicPr>
              <a:picLocks noChangeAspect="1" noChangeArrowheads="1"/>
            </p:cNvPicPr>
            <p:nvPr userDrawn="1"/>
          </p:nvPicPr>
          <p:blipFill>
            <a:blip r:embed="rId12" cstate="print"/>
            <a:srcRect/>
            <a:stretch>
              <a:fillRect/>
            </a:stretch>
          </p:blipFill>
          <p:spPr bwMode="auto">
            <a:xfrm>
              <a:off x="0" y="3920"/>
              <a:ext cx="5760" cy="400"/>
            </a:xfrm>
            <a:prstGeom prst="rect">
              <a:avLst/>
            </a:prstGeom>
            <a:noFill/>
            <a:ln w="9525">
              <a:noFill/>
              <a:miter lim="800000"/>
              <a:headEnd/>
              <a:tailEnd/>
            </a:ln>
          </p:spPr>
        </p:pic>
        <p:pic>
          <p:nvPicPr>
            <p:cNvPr id="1085" name="Picture 83" descr="图片1"/>
            <p:cNvPicPr>
              <a:picLocks noChangeAspect="1" noChangeArrowheads="1"/>
            </p:cNvPicPr>
            <p:nvPr userDrawn="1"/>
          </p:nvPicPr>
          <p:blipFill>
            <a:blip r:embed="rId12" cstate="print"/>
            <a:srcRect/>
            <a:stretch>
              <a:fillRect/>
            </a:stretch>
          </p:blipFill>
          <p:spPr bwMode="auto">
            <a:xfrm>
              <a:off x="1539" y="3920"/>
              <a:ext cx="5760" cy="400"/>
            </a:xfrm>
            <a:prstGeom prst="rect">
              <a:avLst/>
            </a:prstGeom>
            <a:noFill/>
            <a:ln w="9525">
              <a:noFill/>
              <a:miter lim="800000"/>
              <a:headEnd/>
              <a:tailEnd/>
            </a:ln>
          </p:spPr>
        </p:pic>
        <p:pic>
          <p:nvPicPr>
            <p:cNvPr id="1086" name="Picture 84" descr="图片1"/>
            <p:cNvPicPr>
              <a:picLocks noChangeAspect="1" noChangeArrowheads="1"/>
            </p:cNvPicPr>
            <p:nvPr userDrawn="1"/>
          </p:nvPicPr>
          <p:blipFill>
            <a:blip r:embed="rId12"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1" y="6457951"/>
            <a:ext cx="2784909" cy="263781"/>
          </a:xfrm>
          <a:prstGeom prst="rect">
            <a:avLst/>
          </a:prstGeom>
          <a:noFill/>
          <a:ln w="9525">
            <a:noFill/>
            <a:miter lim="800000"/>
            <a:headEnd/>
            <a:tailEnd/>
          </a:ln>
        </p:spPr>
        <p:txBody>
          <a:bodyPr wrap="none" lIns="78349" tIns="39175" rIns="78349" bIns="39175">
            <a:spAutoFit/>
          </a:bodyPr>
          <a:lstStyle/>
          <a:p>
            <a:pPr defTabSz="784115" eaLnBrk="0" hangingPunct="0">
              <a:defRPr/>
            </a:pPr>
            <a:r>
              <a:rPr lang="en-US" altLang="zh-CN" sz="1200" b="1" dirty="0">
                <a:solidFill>
                  <a:srgbClr val="000000"/>
                </a:solidFill>
                <a:latin typeface="Arial" charset="0"/>
                <a:ea typeface="ＭＳ Ｐゴシック" pitchFamily="34" charset="-128"/>
              </a:rPr>
              <a:t>HUAWEI TECHNOLOGIES CO., LTD.</a:t>
            </a:r>
          </a:p>
        </p:txBody>
      </p:sp>
      <p:sp>
        <p:nvSpPr>
          <p:cNvPr id="1470550" name="Rectangle 86"/>
          <p:cNvSpPr>
            <a:spLocks noChangeArrowheads="1"/>
          </p:cNvSpPr>
          <p:nvPr/>
        </p:nvSpPr>
        <p:spPr bwMode="auto">
          <a:xfrm>
            <a:off x="7910513" y="6396038"/>
            <a:ext cx="1409700" cy="1101725"/>
          </a:xfrm>
          <a:prstGeom prst="rect">
            <a:avLst/>
          </a:prstGeom>
          <a:noFill/>
          <a:ln w="9525">
            <a:noFill/>
            <a:miter lim="800000"/>
            <a:headEnd/>
            <a:tailEnd/>
          </a:ln>
          <a:effectLst/>
        </p:spPr>
        <p:txBody>
          <a:bodyPr lIns="0" tIns="0" rIns="0" bIns="0"/>
          <a:lstStyle/>
          <a:p>
            <a:pPr defTabSz="784115" eaLnBrk="0" hangingPunct="0">
              <a:lnSpc>
                <a:spcPct val="85000"/>
              </a:lnSpc>
              <a:defRPr/>
            </a:pPr>
            <a:endParaRPr lang="de-DE" sz="1000" dirty="0">
              <a:solidFill>
                <a:srgbClr val="000000"/>
              </a:solidFill>
              <a:latin typeface="Arial" pitchFamily="34" charset="0"/>
              <a:ea typeface="MS PGothic" pitchFamily="34" charset="-128"/>
              <a:cs typeface="Arial" pitchFamily="34" charset="0"/>
            </a:endParaRPr>
          </a:p>
          <a:p>
            <a:pPr defTabSz="784115" eaLnBrk="0" hangingPunct="0">
              <a:lnSpc>
                <a:spcPct val="85000"/>
              </a:lnSpc>
              <a:defRPr/>
            </a:pPr>
            <a:r>
              <a:rPr lang="de-DE" sz="1000" dirty="0">
                <a:solidFill>
                  <a:srgbClr val="000000"/>
                </a:solidFill>
                <a:latin typeface="Arial" pitchFamily="34" charset="0"/>
                <a:ea typeface="MS PGothic" pitchFamily="34" charset="-128"/>
                <a:cs typeface="Arial" pitchFamily="34" charset="0"/>
              </a:rPr>
              <a:t>Page </a:t>
            </a:r>
            <a:fld id="{9F93EBC4-EC86-4566-9073-97144BB27A57}" type="slidenum">
              <a:rPr lang="de-DE" sz="1000">
                <a:solidFill>
                  <a:srgbClr val="000000"/>
                </a:solidFill>
                <a:latin typeface="Arial" pitchFamily="34" charset="0"/>
                <a:ea typeface="MS PGothic" pitchFamily="34" charset="-128"/>
                <a:cs typeface="Arial" pitchFamily="34" charset="0"/>
              </a:rPr>
              <a:pPr defTabSz="784115" eaLnBrk="0" hangingPunct="0">
                <a:lnSpc>
                  <a:spcPct val="85000"/>
                </a:lnSpc>
                <a:defRPr/>
              </a:pPr>
              <a:t>‹#›</a:t>
            </a:fld>
            <a:endParaRPr lang="en-GB" sz="1000" dirty="0">
              <a:solidFill>
                <a:srgbClr val="000000"/>
              </a:solidFill>
              <a:latin typeface="Arial" pitchFamily="34" charset="0"/>
              <a:ea typeface="MS PGothic" pitchFamily="34" charset="-128"/>
              <a:cs typeface="Arial" pitchFamily="34" charset="0"/>
            </a:endParaRPr>
          </a:p>
        </p:txBody>
      </p:sp>
      <p:pic>
        <p:nvPicPr>
          <p:cNvPr id="1032" name="Picture 87" descr="图片3副本"/>
          <p:cNvPicPr>
            <a:picLocks noChangeAspect="1" noChangeArrowheads="1"/>
          </p:cNvPicPr>
          <p:nvPr/>
        </p:nvPicPr>
        <p:blipFill>
          <a:blip r:embed="rId13" cstate="print"/>
          <a:srcRect/>
          <a:stretch>
            <a:fillRect/>
          </a:stretch>
        </p:blipFill>
        <p:spPr bwMode="auto">
          <a:xfrm>
            <a:off x="10182226" y="6386514"/>
            <a:ext cx="1295400" cy="307975"/>
          </a:xfrm>
          <a:prstGeom prst="rect">
            <a:avLst/>
          </a:prstGeom>
          <a:noFill/>
          <a:ln w="9525">
            <a:noFill/>
            <a:miter lim="800000"/>
            <a:headEnd/>
            <a:tailEnd/>
          </a:ln>
        </p:spPr>
      </p:pic>
      <p:sp>
        <p:nvSpPr>
          <p:cNvPr id="1033" name="Rectangle 88"/>
          <p:cNvSpPr>
            <a:spLocks noGrp="1" noChangeArrowheads="1"/>
          </p:cNvSpPr>
          <p:nvPr>
            <p:ph type="title"/>
          </p:nvPr>
        </p:nvSpPr>
        <p:spPr bwMode="auto">
          <a:xfrm>
            <a:off x="781050" y="44450"/>
            <a:ext cx="10975975" cy="1143000"/>
          </a:xfrm>
          <a:prstGeom prst="rect">
            <a:avLst/>
          </a:prstGeom>
          <a:noFill/>
          <a:ln w="9525" algn="ctr">
            <a:noFill/>
            <a:miter lim="800000"/>
            <a:headEnd/>
            <a:tailEnd/>
          </a:ln>
        </p:spPr>
        <p:txBody>
          <a:bodyPr vert="horz" wrap="square" lIns="91427" tIns="45713" rIns="91427" bIns="45713" numCol="1" anchor="ctr" anchorCtr="0" compatLnSpc="1">
            <a:prstTxWarp prst="textNoShape">
              <a:avLst/>
            </a:prstTxWarp>
          </a:bodyPr>
          <a:lstStyle/>
          <a:p>
            <a:pPr lvl="0"/>
            <a:r>
              <a:rPr lang="zh-CN" altLang="en-US" smtClean="0"/>
              <a:t>单击此处编辑母版标题样式</a:t>
            </a:r>
          </a:p>
        </p:txBody>
      </p:sp>
      <p:sp>
        <p:nvSpPr>
          <p:cNvPr id="1034" name="Rectangle 89"/>
          <p:cNvSpPr>
            <a:spLocks noGrp="1" noChangeArrowheads="1"/>
          </p:cNvSpPr>
          <p:nvPr>
            <p:ph type="body" idx="1"/>
          </p:nvPr>
        </p:nvSpPr>
        <p:spPr bwMode="auto">
          <a:xfrm>
            <a:off x="781050" y="1600200"/>
            <a:ext cx="10975975" cy="4525963"/>
          </a:xfrm>
          <a:prstGeom prst="rect">
            <a:avLst/>
          </a:prstGeom>
          <a:noFill/>
          <a:ln w="9525" algn="ctr">
            <a:noFill/>
            <a:miter lim="800000"/>
            <a:headEnd/>
            <a:tailEnd/>
          </a:ln>
        </p:spPr>
        <p:txBody>
          <a:bodyPr vert="horz" wrap="square" lIns="91427" tIns="45713" rIns="91427" bIns="4571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8" r:id="rId5"/>
    <p:sldLayoutId id="2147484429" r:id="rId6"/>
    <p:sldLayoutId id="2147484430" r:id="rId7"/>
    <p:sldLayoutId id="2147484431" r:id="rId8"/>
    <p:sldLayoutId id="2147484432" r:id="rId9"/>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1pPr>
      <a:lvl2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2pPr>
      <a:lvl3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3pPr>
      <a:lvl4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4pPr>
      <a:lvl5pPr algn="l" rtl="0" eaLnBrk="0" fontAlgn="base" hangingPunct="0">
        <a:spcBef>
          <a:spcPct val="0"/>
        </a:spcBef>
        <a:spcAft>
          <a:spcPct val="0"/>
        </a:spcAft>
        <a:defRPr sz="3200" b="1">
          <a:solidFill>
            <a:srgbClr val="990000"/>
          </a:solidFill>
          <a:latin typeface="宋体" pitchFamily="2" charset="-122"/>
          <a:ea typeface="华文细黑" pitchFamily="2" charset="-122"/>
          <a:cs typeface="Arial" charset="0"/>
        </a:defRPr>
      </a:lvl5pPr>
      <a:lvl6pPr marL="457136"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271"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408"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54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851" indent="-342851" algn="l" rtl="0" eaLnBrk="0" fontAlgn="base" hangingPunct="0">
        <a:spcBef>
          <a:spcPct val="20000"/>
        </a:spcBef>
        <a:spcAft>
          <a:spcPct val="0"/>
        </a:spcAft>
        <a:buClr>
          <a:srgbClr val="990000"/>
        </a:buClr>
        <a:buChar char="•"/>
        <a:defRPr sz="2400" b="1">
          <a:solidFill>
            <a:schemeClr val="tx1"/>
          </a:solidFill>
          <a:latin typeface="宋体" pitchFamily="2" charset="-122"/>
          <a:ea typeface="华文细黑" pitchFamily="2" charset="-122"/>
          <a:cs typeface="Arial" charset="0"/>
        </a:defRPr>
      </a:lvl1pPr>
      <a:lvl2pPr marL="742845" indent="-285710" algn="l" rtl="0" eaLnBrk="0" fontAlgn="base" hangingPunct="0">
        <a:spcBef>
          <a:spcPct val="20000"/>
        </a:spcBef>
        <a:spcAft>
          <a:spcPct val="0"/>
        </a:spcAft>
        <a:buFont typeface="Arial" pitchFamily="34" charset="0"/>
        <a:buChar char="›"/>
        <a:defRPr sz="2100">
          <a:solidFill>
            <a:schemeClr val="tx1"/>
          </a:solidFill>
          <a:latin typeface="宋体" pitchFamily="2" charset="-122"/>
          <a:ea typeface="华文细黑" pitchFamily="2" charset="-122"/>
          <a:cs typeface="Arial" charset="0"/>
        </a:defRPr>
      </a:lvl2pPr>
      <a:lvl3pPr marL="1142839" indent="-228568" algn="l" rtl="0" eaLnBrk="0" fontAlgn="base" hangingPunct="0">
        <a:spcBef>
          <a:spcPct val="20000"/>
        </a:spcBef>
        <a:spcAft>
          <a:spcPct val="0"/>
        </a:spcAft>
        <a:buFont typeface="宋体" pitchFamily="2" charset="-122"/>
        <a:buChar char="»"/>
        <a:defRPr sz="2400">
          <a:solidFill>
            <a:schemeClr val="tx1"/>
          </a:solidFill>
          <a:latin typeface="宋体" pitchFamily="2" charset="-122"/>
          <a:ea typeface="华文细黑" pitchFamily="2" charset="-122"/>
          <a:cs typeface="Arial" charset="0"/>
        </a:defRPr>
      </a:lvl3pPr>
      <a:lvl4pPr marL="1599975" indent="-228568" algn="l" rtl="0" eaLnBrk="0" fontAlgn="base" hangingPunct="0">
        <a:spcBef>
          <a:spcPct val="20000"/>
        </a:spcBef>
        <a:spcAft>
          <a:spcPct val="0"/>
        </a:spcAft>
        <a:buChar char="–"/>
        <a:defRPr sz="1500">
          <a:solidFill>
            <a:schemeClr val="tx1"/>
          </a:solidFill>
          <a:latin typeface="宋体" pitchFamily="2" charset="-122"/>
          <a:ea typeface="华文细黑" pitchFamily="2" charset="-122"/>
          <a:cs typeface="Arial" charset="0"/>
        </a:defRPr>
      </a:lvl4pPr>
      <a:lvl5pPr marL="2057112" indent="-228568" algn="l" rtl="0" eaLnBrk="0" fontAlgn="base" hangingPunct="0">
        <a:spcBef>
          <a:spcPct val="20000"/>
        </a:spcBef>
        <a:spcAft>
          <a:spcPct val="0"/>
        </a:spcAft>
        <a:buFont typeface="Arial" pitchFamily="34" charset="0"/>
        <a:buChar char="~"/>
        <a:defRPr sz="1500">
          <a:solidFill>
            <a:schemeClr val="tx1"/>
          </a:solidFill>
          <a:latin typeface="宋体" pitchFamily="2" charset="-122"/>
          <a:ea typeface="华文细黑" pitchFamily="2" charset="-122"/>
          <a:cs typeface="Arial" charset="0"/>
        </a:defRPr>
      </a:lvl5pPr>
      <a:lvl6pPr marL="2514247" indent="-228568" algn="l" rtl="0" fontAlgn="base">
        <a:spcBef>
          <a:spcPct val="20000"/>
        </a:spcBef>
        <a:spcAft>
          <a:spcPct val="0"/>
        </a:spcAft>
        <a:buFont typeface="Arial" charset="0"/>
        <a:buChar char="~"/>
        <a:defRPr sz="1500">
          <a:solidFill>
            <a:schemeClr val="tx1"/>
          </a:solidFill>
          <a:latin typeface="+mn-lt"/>
          <a:ea typeface="+mn-ea"/>
          <a:cs typeface="+mn-cs"/>
        </a:defRPr>
      </a:lvl6pPr>
      <a:lvl7pPr marL="2971383" indent="-228568" algn="l" rtl="0" fontAlgn="base">
        <a:spcBef>
          <a:spcPct val="20000"/>
        </a:spcBef>
        <a:spcAft>
          <a:spcPct val="0"/>
        </a:spcAft>
        <a:buFont typeface="Arial" charset="0"/>
        <a:buChar char="~"/>
        <a:defRPr sz="1500">
          <a:solidFill>
            <a:schemeClr val="tx1"/>
          </a:solidFill>
          <a:latin typeface="+mn-lt"/>
          <a:ea typeface="+mn-ea"/>
          <a:cs typeface="+mn-cs"/>
        </a:defRPr>
      </a:lvl7pPr>
      <a:lvl8pPr marL="3428518" indent="-228568" algn="l" rtl="0" fontAlgn="base">
        <a:spcBef>
          <a:spcPct val="20000"/>
        </a:spcBef>
        <a:spcAft>
          <a:spcPct val="0"/>
        </a:spcAft>
        <a:buFont typeface="Arial" charset="0"/>
        <a:buChar char="~"/>
        <a:defRPr sz="1500">
          <a:solidFill>
            <a:schemeClr val="tx1"/>
          </a:solidFill>
          <a:latin typeface="+mn-lt"/>
          <a:ea typeface="+mn-ea"/>
          <a:cs typeface="+mn-cs"/>
        </a:defRPr>
      </a:lvl8pPr>
      <a:lvl9pPr marL="3885655" indent="-228568" algn="l" rtl="0" fontAlgn="base">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271" rtl="0" eaLnBrk="1" latinLnBrk="0" hangingPunct="1">
        <a:defRPr sz="1800" kern="1200">
          <a:solidFill>
            <a:schemeClr val="tx1"/>
          </a:solidFill>
          <a:latin typeface="+mn-lt"/>
          <a:ea typeface="+mn-ea"/>
          <a:cs typeface="+mn-cs"/>
        </a:defRPr>
      </a:lvl1pPr>
      <a:lvl2pPr marL="457136"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8" algn="l" defTabSz="914271" rtl="0" eaLnBrk="1" latinLnBrk="0" hangingPunct="1">
        <a:defRPr sz="1800" kern="1200">
          <a:solidFill>
            <a:schemeClr val="tx1"/>
          </a:solidFill>
          <a:latin typeface="+mn-lt"/>
          <a:ea typeface="+mn-ea"/>
          <a:cs typeface="+mn-cs"/>
        </a:defRPr>
      </a:lvl4pPr>
      <a:lvl5pPr marL="1828543" algn="l" defTabSz="914271" rtl="0" eaLnBrk="1" latinLnBrk="0" hangingPunct="1">
        <a:defRPr sz="1800" kern="1200">
          <a:solidFill>
            <a:schemeClr val="tx1"/>
          </a:solidFill>
          <a:latin typeface="+mn-lt"/>
          <a:ea typeface="+mn-ea"/>
          <a:cs typeface="+mn-cs"/>
        </a:defRPr>
      </a:lvl5pPr>
      <a:lvl6pPr marL="2285679"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51" algn="l" defTabSz="914271" rtl="0" eaLnBrk="1" latinLnBrk="0" hangingPunct="1">
        <a:defRPr sz="1800" kern="1200">
          <a:solidFill>
            <a:schemeClr val="tx1"/>
          </a:solidFill>
          <a:latin typeface="+mn-lt"/>
          <a:ea typeface="+mn-ea"/>
          <a:cs typeface="+mn-cs"/>
        </a:defRPr>
      </a:lvl8pPr>
      <a:lvl9pPr marL="3657086" algn="l" defTabSz="914271"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2" descr="7"/>
          <p:cNvPicPr>
            <a:picLocks noChangeAspect="1" noChangeArrowheads="1"/>
          </p:cNvPicPr>
          <p:nvPr userDrawn="1"/>
        </p:nvPicPr>
        <p:blipFill>
          <a:blip r:embed="rId21" cstate="print"/>
          <a:srcRect/>
          <a:stretch>
            <a:fillRect/>
          </a:stretch>
        </p:blipFill>
        <p:spPr bwMode="auto">
          <a:xfrm>
            <a:off x="0" y="6221413"/>
            <a:ext cx="12193588"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0" y="6435725"/>
            <a:ext cx="2828925" cy="263525"/>
          </a:xfrm>
          <a:prstGeom prst="rect">
            <a:avLst/>
          </a:prstGeom>
          <a:noFill/>
          <a:ln w="9525">
            <a:noFill/>
            <a:miter lim="800000"/>
            <a:headEnd/>
            <a:tailEnd/>
          </a:ln>
        </p:spPr>
        <p:txBody>
          <a:bodyPr wrap="none" lIns="79576" tIns="39789" rIns="79576" bIns="39789">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pic>
        <p:nvPicPr>
          <p:cNvPr id="16388" name="Picture 4" descr="8"/>
          <p:cNvPicPr>
            <a:picLocks noChangeAspect="1" noChangeArrowheads="1"/>
          </p:cNvPicPr>
          <p:nvPr userDrawn="1"/>
        </p:nvPicPr>
        <p:blipFill>
          <a:blip r:embed="rId22" cstate="print"/>
          <a:srcRect/>
          <a:stretch>
            <a:fillRect/>
          </a:stretch>
        </p:blipFill>
        <p:spPr bwMode="auto">
          <a:xfrm>
            <a:off x="10013950" y="6400800"/>
            <a:ext cx="1747838"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3600" y="6489700"/>
            <a:ext cx="2797175"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rgbClr val="000000"/>
                </a:solidFill>
                <a:latin typeface="Arial" charset="0"/>
                <a:ea typeface="MS PGothic" pitchFamily="34" charset="-128"/>
              </a:defRPr>
            </a:lvl1pPr>
          </a:lstStyle>
          <a:p>
            <a:pPr>
              <a:defRPr/>
            </a:pPr>
            <a:r>
              <a:rPr lang="de-DE" altLang="zh-CN"/>
              <a:t>Page </a:t>
            </a:r>
            <a:fld id="{F0790967-636A-4494-9EAA-285DDEDCDAF6}" type="slidenum">
              <a:rPr lang="de-DE" altLang="zh-CN"/>
              <a:pPr>
                <a:defRPr/>
              </a:pPr>
              <a:t>‹#›</a:t>
            </a:fld>
            <a:endParaRPr lang="en-GB" altLang="zh-CN"/>
          </a:p>
        </p:txBody>
      </p:sp>
      <p:sp>
        <p:nvSpPr>
          <p:cNvPr id="16390" name="Rectangle 6"/>
          <p:cNvSpPr>
            <a:spLocks noGrp="1" noChangeArrowheads="1"/>
          </p:cNvSpPr>
          <p:nvPr>
            <p:ph type="title"/>
          </p:nvPr>
        </p:nvSpPr>
        <p:spPr bwMode="auto">
          <a:xfrm>
            <a:off x="869950" y="384175"/>
            <a:ext cx="10567988" cy="465138"/>
          </a:xfrm>
          <a:prstGeom prst="rect">
            <a:avLst/>
          </a:prstGeom>
          <a:noFill/>
          <a:ln w="9525">
            <a:noFill/>
            <a:miter lim="800000"/>
            <a:headEnd/>
            <a:tailEnd/>
          </a:ln>
        </p:spPr>
        <p:txBody>
          <a:bodyPr vert="horz" wrap="square" lIns="79588" tIns="39795" rIns="79588" bIns="3979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userDrawn="1"/>
        </p:nvSpPr>
        <p:spPr bwMode="auto">
          <a:xfrm>
            <a:off x="5191125" y="6435725"/>
            <a:ext cx="1603375" cy="263525"/>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Confidential </a:t>
            </a:r>
          </a:p>
        </p:txBody>
      </p:sp>
      <p:sp>
        <p:nvSpPr>
          <p:cNvPr id="16392" name="Rectangle 50"/>
          <p:cNvSpPr>
            <a:spLocks noGrp="1" noChangeArrowheads="1"/>
          </p:cNvSpPr>
          <p:nvPr>
            <p:ph type="body" idx="1"/>
          </p:nvPr>
        </p:nvSpPr>
        <p:spPr bwMode="auto">
          <a:xfrm>
            <a:off x="869950" y="955675"/>
            <a:ext cx="10575925" cy="5210175"/>
          </a:xfrm>
          <a:prstGeom prst="rect">
            <a:avLst/>
          </a:prstGeom>
          <a:noFill/>
          <a:ln w="9525">
            <a:noFill/>
            <a:miter lim="800000"/>
            <a:headEnd/>
            <a:tailEnd/>
          </a:ln>
        </p:spPr>
        <p:txBody>
          <a:bodyPr vert="horz" wrap="square" lIns="79603" tIns="39801" rIns="79603" bIns="3980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Lst>
  <p:hf sldNum="0" hdr="0" ftr="0"/>
  <p:txStyles>
    <p:titleStyle>
      <a:lvl1pPr algn="l" defTabSz="795338" rtl="0" eaLnBrk="0" fontAlgn="base" hangingPunct="0">
        <a:spcBef>
          <a:spcPct val="0"/>
        </a:spcBef>
        <a:spcAft>
          <a:spcPct val="0"/>
        </a:spcAft>
        <a:defRPr sz="3100">
          <a:solidFill>
            <a:srgbClr val="990000"/>
          </a:solidFill>
          <a:latin typeface="+mj-lt"/>
          <a:ea typeface="+mj-ea"/>
          <a:cs typeface="+mj-cs"/>
        </a:defRPr>
      </a:lvl1pPr>
      <a:lvl2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2pPr>
      <a:lvl3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3pPr>
      <a:lvl4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4pPr>
      <a:lvl5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5pPr>
      <a:lvl6pPr marL="464560" algn="l" defTabSz="796847" rtl="0" fontAlgn="base">
        <a:spcBef>
          <a:spcPct val="0"/>
        </a:spcBef>
        <a:spcAft>
          <a:spcPct val="0"/>
        </a:spcAft>
        <a:defRPr sz="3100">
          <a:solidFill>
            <a:srgbClr val="990000"/>
          </a:solidFill>
          <a:latin typeface="FrutigerNext LT Medium" pitchFamily="34" charset="0"/>
          <a:ea typeface="黑体" pitchFamily="2" charset="-122"/>
        </a:defRPr>
      </a:lvl6pPr>
      <a:lvl7pPr marL="929118" algn="l" defTabSz="796847" rtl="0" fontAlgn="base">
        <a:spcBef>
          <a:spcPct val="0"/>
        </a:spcBef>
        <a:spcAft>
          <a:spcPct val="0"/>
        </a:spcAft>
        <a:defRPr sz="3100">
          <a:solidFill>
            <a:srgbClr val="990000"/>
          </a:solidFill>
          <a:latin typeface="FrutigerNext LT Medium" pitchFamily="34" charset="0"/>
          <a:ea typeface="黑体" pitchFamily="2" charset="-122"/>
        </a:defRPr>
      </a:lvl7pPr>
      <a:lvl8pPr marL="1393675" algn="l" defTabSz="796847" rtl="0" fontAlgn="base">
        <a:spcBef>
          <a:spcPct val="0"/>
        </a:spcBef>
        <a:spcAft>
          <a:spcPct val="0"/>
        </a:spcAft>
        <a:defRPr sz="3100">
          <a:solidFill>
            <a:srgbClr val="990000"/>
          </a:solidFill>
          <a:latin typeface="FrutigerNext LT Medium" pitchFamily="34" charset="0"/>
          <a:ea typeface="黑体" pitchFamily="2" charset="-122"/>
        </a:defRPr>
      </a:lvl8pPr>
      <a:lvl9pPr marL="1858235" algn="l" defTabSz="796847" rtl="0" fontAlgn="base">
        <a:spcBef>
          <a:spcPct val="0"/>
        </a:spcBef>
        <a:spcAft>
          <a:spcPct val="0"/>
        </a:spcAft>
        <a:defRPr sz="3100">
          <a:solidFill>
            <a:srgbClr val="990000"/>
          </a:solidFill>
          <a:latin typeface="FrutigerNext LT Medium" pitchFamily="34" charset="0"/>
          <a:ea typeface="黑体" pitchFamily="2" charset="-122"/>
        </a:defRPr>
      </a:lvl9pPr>
    </p:titleStyle>
    <p:bodyStyle>
      <a:lvl1pPr marL="296863" indent="-296863" algn="l" defTabSz="795338"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46113" indent="-247650" algn="l" defTabSz="795338"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93775" indent="-196850" algn="l" defTabSz="795338"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92238" indent="-198438" algn="l" defTabSz="795338" rtl="0" eaLnBrk="0" fontAlgn="base" hangingPunct="0">
        <a:lnSpc>
          <a:spcPct val="140000"/>
        </a:lnSpc>
        <a:spcBef>
          <a:spcPct val="0"/>
        </a:spcBef>
        <a:spcAft>
          <a:spcPct val="0"/>
        </a:spcAft>
        <a:buChar char="–"/>
        <a:defRPr sz="1500">
          <a:solidFill>
            <a:schemeClr val="tx1"/>
          </a:solidFill>
          <a:latin typeface="+mj-lt"/>
          <a:ea typeface="+mn-ea"/>
        </a:defRPr>
      </a:lvl4pPr>
      <a:lvl5pPr marL="1790700" indent="-198438" algn="l" defTabSz="795338"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56660"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721219"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85776"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650338"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29118" rtl="0" eaLnBrk="1" latinLnBrk="0" hangingPunct="1">
        <a:defRPr sz="1900" kern="1200">
          <a:solidFill>
            <a:schemeClr val="tx1"/>
          </a:solidFill>
          <a:latin typeface="+mn-lt"/>
          <a:ea typeface="+mn-ea"/>
          <a:cs typeface="+mn-cs"/>
        </a:defRPr>
      </a:lvl1pPr>
      <a:lvl2pPr marL="464560" algn="l" defTabSz="929118" rtl="0" eaLnBrk="1" latinLnBrk="0" hangingPunct="1">
        <a:defRPr sz="1900" kern="1200">
          <a:solidFill>
            <a:schemeClr val="tx1"/>
          </a:solidFill>
          <a:latin typeface="+mn-lt"/>
          <a:ea typeface="+mn-ea"/>
          <a:cs typeface="+mn-cs"/>
        </a:defRPr>
      </a:lvl2pPr>
      <a:lvl3pPr marL="929118" algn="l" defTabSz="929118" rtl="0" eaLnBrk="1" latinLnBrk="0" hangingPunct="1">
        <a:defRPr sz="1900" kern="1200">
          <a:solidFill>
            <a:schemeClr val="tx1"/>
          </a:solidFill>
          <a:latin typeface="+mn-lt"/>
          <a:ea typeface="+mn-ea"/>
          <a:cs typeface="+mn-cs"/>
        </a:defRPr>
      </a:lvl3pPr>
      <a:lvl4pPr marL="1393675" algn="l" defTabSz="929118" rtl="0" eaLnBrk="1" latinLnBrk="0" hangingPunct="1">
        <a:defRPr sz="1900" kern="1200">
          <a:solidFill>
            <a:schemeClr val="tx1"/>
          </a:solidFill>
          <a:latin typeface="+mn-lt"/>
          <a:ea typeface="+mn-ea"/>
          <a:cs typeface="+mn-cs"/>
        </a:defRPr>
      </a:lvl4pPr>
      <a:lvl5pPr marL="1858235" algn="l" defTabSz="929118" rtl="0" eaLnBrk="1" latinLnBrk="0" hangingPunct="1">
        <a:defRPr sz="1900" kern="1200">
          <a:solidFill>
            <a:schemeClr val="tx1"/>
          </a:solidFill>
          <a:latin typeface="+mn-lt"/>
          <a:ea typeface="+mn-ea"/>
          <a:cs typeface="+mn-cs"/>
        </a:defRPr>
      </a:lvl5pPr>
      <a:lvl6pPr marL="2322794" algn="l" defTabSz="929118" rtl="0" eaLnBrk="1" latinLnBrk="0" hangingPunct="1">
        <a:defRPr sz="1900" kern="1200">
          <a:solidFill>
            <a:schemeClr val="tx1"/>
          </a:solidFill>
          <a:latin typeface="+mn-lt"/>
          <a:ea typeface="+mn-ea"/>
          <a:cs typeface="+mn-cs"/>
        </a:defRPr>
      </a:lvl6pPr>
      <a:lvl7pPr marL="2787352" algn="l" defTabSz="929118" rtl="0" eaLnBrk="1" latinLnBrk="0" hangingPunct="1">
        <a:defRPr sz="1900" kern="1200">
          <a:solidFill>
            <a:schemeClr val="tx1"/>
          </a:solidFill>
          <a:latin typeface="+mn-lt"/>
          <a:ea typeface="+mn-ea"/>
          <a:cs typeface="+mn-cs"/>
        </a:defRPr>
      </a:lvl7pPr>
      <a:lvl8pPr marL="3251911" algn="l" defTabSz="929118" rtl="0" eaLnBrk="1" latinLnBrk="0" hangingPunct="1">
        <a:defRPr sz="1900" kern="1200">
          <a:solidFill>
            <a:schemeClr val="tx1"/>
          </a:solidFill>
          <a:latin typeface="+mn-lt"/>
          <a:ea typeface="+mn-ea"/>
          <a:cs typeface="+mn-cs"/>
        </a:defRPr>
      </a:lvl8pPr>
      <a:lvl9pPr marL="3716468" algn="l" defTabSz="929118" rtl="0" eaLnBrk="1" latinLnBrk="0" hangingPunct="1">
        <a:defRPr sz="19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2" descr="7"/>
          <p:cNvPicPr>
            <a:picLocks noChangeAspect="1" noChangeArrowheads="1"/>
          </p:cNvPicPr>
          <p:nvPr userDrawn="1"/>
        </p:nvPicPr>
        <p:blipFill>
          <a:blip r:embed="rId19" cstate="print"/>
          <a:srcRect/>
          <a:stretch>
            <a:fillRect/>
          </a:stretch>
        </p:blipFill>
        <p:spPr bwMode="auto">
          <a:xfrm>
            <a:off x="0" y="6221413"/>
            <a:ext cx="12193588"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0" y="6435725"/>
            <a:ext cx="2828925" cy="263525"/>
          </a:xfrm>
          <a:prstGeom prst="rect">
            <a:avLst/>
          </a:prstGeom>
          <a:noFill/>
          <a:ln w="9525">
            <a:noFill/>
            <a:miter lim="800000"/>
            <a:headEnd/>
            <a:tailEnd/>
          </a:ln>
        </p:spPr>
        <p:txBody>
          <a:bodyPr wrap="none" lIns="79576" tIns="39789" rIns="79576" bIns="39789">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pic>
        <p:nvPicPr>
          <p:cNvPr id="16388" name="Picture 4" descr="8"/>
          <p:cNvPicPr>
            <a:picLocks noChangeAspect="1" noChangeArrowheads="1"/>
          </p:cNvPicPr>
          <p:nvPr userDrawn="1"/>
        </p:nvPicPr>
        <p:blipFill>
          <a:blip r:embed="rId20" cstate="print"/>
          <a:srcRect/>
          <a:stretch>
            <a:fillRect/>
          </a:stretch>
        </p:blipFill>
        <p:spPr bwMode="auto">
          <a:xfrm>
            <a:off x="10013950" y="6400800"/>
            <a:ext cx="1747838"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3600" y="6489700"/>
            <a:ext cx="2797175"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rgbClr val="000000"/>
                </a:solidFill>
                <a:latin typeface="Arial" charset="0"/>
                <a:ea typeface="MS PGothic" pitchFamily="34" charset="-128"/>
              </a:defRPr>
            </a:lvl1pPr>
          </a:lstStyle>
          <a:p>
            <a:pPr>
              <a:defRPr/>
            </a:pPr>
            <a:r>
              <a:rPr lang="de-DE" altLang="zh-CN"/>
              <a:t>Page </a:t>
            </a:r>
            <a:fld id="{F0790967-636A-4494-9EAA-285DDEDCDAF6}" type="slidenum">
              <a:rPr lang="de-DE" altLang="zh-CN"/>
              <a:pPr>
                <a:defRPr/>
              </a:pPr>
              <a:t>‹#›</a:t>
            </a:fld>
            <a:endParaRPr lang="en-GB" altLang="zh-CN"/>
          </a:p>
        </p:txBody>
      </p:sp>
      <p:sp>
        <p:nvSpPr>
          <p:cNvPr id="16390" name="Rectangle 6"/>
          <p:cNvSpPr>
            <a:spLocks noGrp="1" noChangeArrowheads="1"/>
          </p:cNvSpPr>
          <p:nvPr>
            <p:ph type="title"/>
          </p:nvPr>
        </p:nvSpPr>
        <p:spPr bwMode="auto">
          <a:xfrm>
            <a:off x="869950" y="384175"/>
            <a:ext cx="10567988" cy="465138"/>
          </a:xfrm>
          <a:prstGeom prst="rect">
            <a:avLst/>
          </a:prstGeom>
          <a:noFill/>
          <a:ln w="9525">
            <a:noFill/>
            <a:miter lim="800000"/>
            <a:headEnd/>
            <a:tailEnd/>
          </a:ln>
        </p:spPr>
        <p:txBody>
          <a:bodyPr vert="horz" wrap="square" lIns="79588" tIns="39795" rIns="79588" bIns="3979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userDrawn="1"/>
        </p:nvSpPr>
        <p:spPr bwMode="auto">
          <a:xfrm>
            <a:off x="5191125" y="6435725"/>
            <a:ext cx="1603375" cy="263525"/>
          </a:xfrm>
          <a:prstGeom prst="rect">
            <a:avLst/>
          </a:prstGeom>
          <a:noFill/>
          <a:ln w="9525" algn="ctr">
            <a:noFill/>
            <a:miter lim="800000"/>
            <a:headEnd/>
            <a:tailEnd/>
          </a:ln>
          <a:effectLst/>
        </p:spPr>
        <p:txBody>
          <a:bodyPr wrap="none" lIns="79543" tIns="39771" rIns="79543" bIns="39771">
            <a:spAutoFit/>
          </a:bodyPr>
          <a:lstStyle/>
          <a:p>
            <a:pPr defTabSz="796847"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Confidential </a:t>
            </a:r>
          </a:p>
        </p:txBody>
      </p:sp>
      <p:sp>
        <p:nvSpPr>
          <p:cNvPr id="16392" name="Rectangle 50"/>
          <p:cNvSpPr>
            <a:spLocks noGrp="1" noChangeArrowheads="1"/>
          </p:cNvSpPr>
          <p:nvPr>
            <p:ph type="body" idx="1"/>
          </p:nvPr>
        </p:nvSpPr>
        <p:spPr bwMode="auto">
          <a:xfrm>
            <a:off x="869950" y="955675"/>
            <a:ext cx="10575925" cy="5210175"/>
          </a:xfrm>
          <a:prstGeom prst="rect">
            <a:avLst/>
          </a:prstGeom>
          <a:noFill/>
          <a:ln w="9525">
            <a:noFill/>
            <a:miter lim="800000"/>
            <a:headEnd/>
            <a:tailEnd/>
          </a:ln>
        </p:spPr>
        <p:txBody>
          <a:bodyPr vert="horz" wrap="square" lIns="79603" tIns="39801" rIns="79603" bIns="3980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 id="2147484466" r:id="rId13"/>
    <p:sldLayoutId id="2147484467" r:id="rId14"/>
    <p:sldLayoutId id="2147484470" r:id="rId15"/>
    <p:sldLayoutId id="2147484471" r:id="rId16"/>
    <p:sldLayoutId id="2147484472" r:id="rId17"/>
  </p:sldLayoutIdLst>
  <p:hf sldNum="0" hdr="0" ftr="0"/>
  <p:txStyles>
    <p:titleStyle>
      <a:lvl1pPr algn="l" defTabSz="795338" rtl="0" eaLnBrk="0" fontAlgn="base" hangingPunct="0">
        <a:spcBef>
          <a:spcPct val="0"/>
        </a:spcBef>
        <a:spcAft>
          <a:spcPct val="0"/>
        </a:spcAft>
        <a:defRPr sz="3100">
          <a:solidFill>
            <a:srgbClr val="990000"/>
          </a:solidFill>
          <a:latin typeface="+mj-lt"/>
          <a:ea typeface="+mj-ea"/>
          <a:cs typeface="+mj-cs"/>
        </a:defRPr>
      </a:lvl1pPr>
      <a:lvl2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2pPr>
      <a:lvl3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3pPr>
      <a:lvl4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4pPr>
      <a:lvl5pPr algn="l" defTabSz="795338" rtl="0" eaLnBrk="0" fontAlgn="base" hangingPunct="0">
        <a:spcBef>
          <a:spcPct val="0"/>
        </a:spcBef>
        <a:spcAft>
          <a:spcPct val="0"/>
        </a:spcAft>
        <a:defRPr sz="3100">
          <a:solidFill>
            <a:srgbClr val="990000"/>
          </a:solidFill>
          <a:latin typeface="FrutigerNext LT Medium" pitchFamily="34" charset="0"/>
          <a:ea typeface="黑体" pitchFamily="2" charset="-122"/>
        </a:defRPr>
      </a:lvl5pPr>
      <a:lvl6pPr marL="464560" algn="l" defTabSz="796847" rtl="0" fontAlgn="base">
        <a:spcBef>
          <a:spcPct val="0"/>
        </a:spcBef>
        <a:spcAft>
          <a:spcPct val="0"/>
        </a:spcAft>
        <a:defRPr sz="3100">
          <a:solidFill>
            <a:srgbClr val="990000"/>
          </a:solidFill>
          <a:latin typeface="FrutigerNext LT Medium" pitchFamily="34" charset="0"/>
          <a:ea typeface="黑体" pitchFamily="2" charset="-122"/>
        </a:defRPr>
      </a:lvl6pPr>
      <a:lvl7pPr marL="929118" algn="l" defTabSz="796847" rtl="0" fontAlgn="base">
        <a:spcBef>
          <a:spcPct val="0"/>
        </a:spcBef>
        <a:spcAft>
          <a:spcPct val="0"/>
        </a:spcAft>
        <a:defRPr sz="3100">
          <a:solidFill>
            <a:srgbClr val="990000"/>
          </a:solidFill>
          <a:latin typeface="FrutigerNext LT Medium" pitchFamily="34" charset="0"/>
          <a:ea typeface="黑体" pitchFamily="2" charset="-122"/>
        </a:defRPr>
      </a:lvl7pPr>
      <a:lvl8pPr marL="1393675" algn="l" defTabSz="796847" rtl="0" fontAlgn="base">
        <a:spcBef>
          <a:spcPct val="0"/>
        </a:spcBef>
        <a:spcAft>
          <a:spcPct val="0"/>
        </a:spcAft>
        <a:defRPr sz="3100">
          <a:solidFill>
            <a:srgbClr val="990000"/>
          </a:solidFill>
          <a:latin typeface="FrutigerNext LT Medium" pitchFamily="34" charset="0"/>
          <a:ea typeface="黑体" pitchFamily="2" charset="-122"/>
        </a:defRPr>
      </a:lvl8pPr>
      <a:lvl9pPr marL="1858235" algn="l" defTabSz="796847" rtl="0" fontAlgn="base">
        <a:spcBef>
          <a:spcPct val="0"/>
        </a:spcBef>
        <a:spcAft>
          <a:spcPct val="0"/>
        </a:spcAft>
        <a:defRPr sz="3100">
          <a:solidFill>
            <a:srgbClr val="990000"/>
          </a:solidFill>
          <a:latin typeface="FrutigerNext LT Medium" pitchFamily="34" charset="0"/>
          <a:ea typeface="黑体" pitchFamily="2" charset="-122"/>
        </a:defRPr>
      </a:lvl9pPr>
    </p:titleStyle>
    <p:bodyStyle>
      <a:lvl1pPr marL="296863" indent="-296863" algn="l" defTabSz="795338"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46113" indent="-247650" algn="l" defTabSz="795338"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93775" indent="-196850" algn="l" defTabSz="795338"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92238" indent="-198438" algn="l" defTabSz="795338" rtl="0" eaLnBrk="0" fontAlgn="base" hangingPunct="0">
        <a:lnSpc>
          <a:spcPct val="140000"/>
        </a:lnSpc>
        <a:spcBef>
          <a:spcPct val="0"/>
        </a:spcBef>
        <a:spcAft>
          <a:spcPct val="0"/>
        </a:spcAft>
        <a:buChar char="–"/>
        <a:defRPr sz="1500">
          <a:solidFill>
            <a:schemeClr val="tx1"/>
          </a:solidFill>
          <a:latin typeface="+mj-lt"/>
          <a:ea typeface="+mn-ea"/>
        </a:defRPr>
      </a:lvl4pPr>
      <a:lvl5pPr marL="1790700" indent="-198438" algn="l" defTabSz="795338"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56660"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721219"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85776"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650338" indent="-200019" algn="l" defTabSz="796847"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29118" rtl="0" eaLnBrk="1" latinLnBrk="0" hangingPunct="1">
        <a:defRPr sz="1900" kern="1200">
          <a:solidFill>
            <a:schemeClr val="tx1"/>
          </a:solidFill>
          <a:latin typeface="+mn-lt"/>
          <a:ea typeface="+mn-ea"/>
          <a:cs typeface="+mn-cs"/>
        </a:defRPr>
      </a:lvl1pPr>
      <a:lvl2pPr marL="464560" algn="l" defTabSz="929118" rtl="0" eaLnBrk="1" latinLnBrk="0" hangingPunct="1">
        <a:defRPr sz="1900" kern="1200">
          <a:solidFill>
            <a:schemeClr val="tx1"/>
          </a:solidFill>
          <a:latin typeface="+mn-lt"/>
          <a:ea typeface="+mn-ea"/>
          <a:cs typeface="+mn-cs"/>
        </a:defRPr>
      </a:lvl2pPr>
      <a:lvl3pPr marL="929118" algn="l" defTabSz="929118" rtl="0" eaLnBrk="1" latinLnBrk="0" hangingPunct="1">
        <a:defRPr sz="1900" kern="1200">
          <a:solidFill>
            <a:schemeClr val="tx1"/>
          </a:solidFill>
          <a:latin typeface="+mn-lt"/>
          <a:ea typeface="+mn-ea"/>
          <a:cs typeface="+mn-cs"/>
        </a:defRPr>
      </a:lvl3pPr>
      <a:lvl4pPr marL="1393675" algn="l" defTabSz="929118" rtl="0" eaLnBrk="1" latinLnBrk="0" hangingPunct="1">
        <a:defRPr sz="1900" kern="1200">
          <a:solidFill>
            <a:schemeClr val="tx1"/>
          </a:solidFill>
          <a:latin typeface="+mn-lt"/>
          <a:ea typeface="+mn-ea"/>
          <a:cs typeface="+mn-cs"/>
        </a:defRPr>
      </a:lvl4pPr>
      <a:lvl5pPr marL="1858235" algn="l" defTabSz="929118" rtl="0" eaLnBrk="1" latinLnBrk="0" hangingPunct="1">
        <a:defRPr sz="1900" kern="1200">
          <a:solidFill>
            <a:schemeClr val="tx1"/>
          </a:solidFill>
          <a:latin typeface="+mn-lt"/>
          <a:ea typeface="+mn-ea"/>
          <a:cs typeface="+mn-cs"/>
        </a:defRPr>
      </a:lvl5pPr>
      <a:lvl6pPr marL="2322794" algn="l" defTabSz="929118" rtl="0" eaLnBrk="1" latinLnBrk="0" hangingPunct="1">
        <a:defRPr sz="1900" kern="1200">
          <a:solidFill>
            <a:schemeClr val="tx1"/>
          </a:solidFill>
          <a:latin typeface="+mn-lt"/>
          <a:ea typeface="+mn-ea"/>
          <a:cs typeface="+mn-cs"/>
        </a:defRPr>
      </a:lvl6pPr>
      <a:lvl7pPr marL="2787352" algn="l" defTabSz="929118" rtl="0" eaLnBrk="1" latinLnBrk="0" hangingPunct="1">
        <a:defRPr sz="1900" kern="1200">
          <a:solidFill>
            <a:schemeClr val="tx1"/>
          </a:solidFill>
          <a:latin typeface="+mn-lt"/>
          <a:ea typeface="+mn-ea"/>
          <a:cs typeface="+mn-cs"/>
        </a:defRPr>
      </a:lvl7pPr>
      <a:lvl8pPr marL="3251911" algn="l" defTabSz="929118" rtl="0" eaLnBrk="1" latinLnBrk="0" hangingPunct="1">
        <a:defRPr sz="1900" kern="1200">
          <a:solidFill>
            <a:schemeClr val="tx1"/>
          </a:solidFill>
          <a:latin typeface="+mn-lt"/>
          <a:ea typeface="+mn-ea"/>
          <a:cs typeface="+mn-cs"/>
        </a:defRPr>
      </a:lvl8pPr>
      <a:lvl9pPr marL="3716468" algn="l" defTabSz="929118" rtl="0" eaLnBrk="1" latinLnBrk="0" hangingPunct="1">
        <a:defRPr sz="19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dirty="0">
              <a:solidFill>
                <a:srgbClr val="000000"/>
              </a:solidFill>
            </a:endParaRPr>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59654-ACBB-4FEF-BB6E-C56018543848}" type="slidenum">
              <a:rPr lang="en-US" smtClean="0"/>
              <a:t>‹#›</a:t>
            </a:fld>
            <a:endParaRPr lang="en-US"/>
          </a:p>
        </p:txBody>
      </p:sp>
      <p:sp>
        <p:nvSpPr>
          <p:cNvPr id="7" name="矩形 51"/>
          <p:cNvSpPr/>
          <p:nvPr userDrawn="1"/>
        </p:nvSpPr>
        <p:spPr>
          <a:xfrm>
            <a:off x="1587" y="6350"/>
            <a:ext cx="12193652" cy="6851650"/>
          </a:xfrm>
          <a:prstGeom prst="rect">
            <a:avLst/>
          </a:prstGeom>
          <a:blipFill dpi="0" rotWithShape="1">
            <a:blip r:embed="rId1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CC9900"/>
              </a:buClr>
              <a:buFont typeface="Wingdings" pitchFamily="2" charset="2"/>
              <a:buChar char="n"/>
            </a:pPr>
            <a:endParaRPr lang="zh-CN" altLang="en-US" b="1">
              <a:solidFill>
                <a:prstClr val="white"/>
              </a:solidFill>
            </a:endParaRPr>
          </a:p>
        </p:txBody>
      </p:sp>
    </p:spTree>
    <p:extLst>
      <p:ext uri="{BB962C8B-B14F-4D97-AF65-F5344CB8AC3E}">
        <p14:creationId xmlns:p14="http://schemas.microsoft.com/office/powerpoint/2010/main" val="1971674534"/>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长条"/>
          <p:cNvPicPr>
            <a:picLocks noChangeAspect="1" noChangeArrowheads="1"/>
          </p:cNvPicPr>
          <p:nvPr/>
        </p:nvPicPr>
        <p:blipFill>
          <a:blip r:embed="rId14" cstate="print">
            <a:lum contrast="6000"/>
          </a:blip>
          <a:srcRect/>
          <a:stretch>
            <a:fillRect/>
          </a:stretch>
        </p:blipFill>
        <p:spPr bwMode="auto">
          <a:xfrm>
            <a:off x="4" y="6237290"/>
            <a:ext cx="12195175" cy="619125"/>
          </a:xfrm>
          <a:prstGeom prst="rect">
            <a:avLst/>
          </a:prstGeom>
          <a:noFill/>
          <a:ln w="9525">
            <a:noFill/>
            <a:miter lim="800000"/>
            <a:headEnd/>
            <a:tailEnd/>
          </a:ln>
        </p:spPr>
      </p:pic>
      <p:sp>
        <p:nvSpPr>
          <p:cNvPr id="663555" name="Rectangle 3"/>
          <p:cNvSpPr>
            <a:spLocks noChangeArrowheads="1"/>
          </p:cNvSpPr>
          <p:nvPr/>
        </p:nvSpPr>
        <p:spPr bwMode="auto">
          <a:xfrm>
            <a:off x="-2460625" y="528639"/>
            <a:ext cx="2460625" cy="5307012"/>
          </a:xfrm>
          <a:prstGeom prst="rect">
            <a:avLst/>
          </a:prstGeom>
          <a:noFill/>
          <a:ln w="9525">
            <a:noFill/>
            <a:miter lim="800000"/>
            <a:headEnd/>
            <a:tailEnd/>
          </a:ln>
          <a:effectLst/>
        </p:spPr>
        <p:txBody>
          <a:bodyPr lIns="87771" tIns="43887" rIns="87771" bIns="43887"/>
          <a:lstStyle/>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英文标题</a:t>
            </a:r>
            <a:r>
              <a:rPr lang="en-US" altLang="zh-CN" sz="1200" dirty="0">
                <a:solidFill>
                  <a:srgbClr val="FFFFFF"/>
                </a:solidFill>
                <a:latin typeface="Arial" charset="0"/>
                <a:ea typeface="宋体" pitchFamily="2" charset="-122"/>
              </a:rPr>
              <a:t>:32-35pt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Medium</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中文标题</a:t>
            </a:r>
            <a:r>
              <a:rPr lang="en-US" altLang="zh-CN" sz="1200" dirty="0">
                <a:solidFill>
                  <a:srgbClr val="FFFFFF"/>
                </a:solidFill>
                <a:latin typeface="Arial" charset="0"/>
                <a:ea typeface="宋体" pitchFamily="2" charset="-122"/>
              </a:rPr>
              <a:t>:30-32pt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黑体</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英文正文</a:t>
            </a:r>
            <a:r>
              <a:rPr lang="en-US" altLang="zh-CN" sz="1200" dirty="0">
                <a:solidFill>
                  <a:srgbClr val="FFFFFF"/>
                </a:solidFill>
                <a:latin typeface="Arial" charset="0"/>
                <a:ea typeface="宋体" pitchFamily="2" charset="-122"/>
              </a:rPr>
              <a:t>:20-22pt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 </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 :18pt  </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内部使用字体 </a:t>
            </a:r>
            <a:r>
              <a:rPr lang="en-US" altLang="zh-CN" sz="1200" dirty="0">
                <a:solidFill>
                  <a:srgbClr val="FFFFFF"/>
                </a:solidFill>
                <a:latin typeface="FrutigerNext LT Regular" pitchFamily="34" charset="0"/>
                <a:ea typeface="宋体" pitchFamily="2"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宋体" pitchFamily="2" charset="-122"/>
              </a:rPr>
              <a:t>FrutigerNext</a:t>
            </a:r>
            <a:r>
              <a:rPr lang="en-US" altLang="zh-CN" sz="1200" dirty="0">
                <a:solidFill>
                  <a:srgbClr val="FFFFFF"/>
                </a:solidFill>
                <a:latin typeface="FrutigerNext LT Regular" pitchFamily="34" charset="0"/>
                <a:ea typeface="宋体" pitchFamily="2" charset="-122"/>
              </a:rPr>
              <a:t> LT Regular</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宋体" pitchFamily="2" charset="-122"/>
              </a:rPr>
              <a:t>外部使用字体 </a:t>
            </a:r>
            <a:r>
              <a:rPr lang="en-US" altLang="zh-CN" sz="1200" dirty="0">
                <a:solidFill>
                  <a:srgbClr val="FFFFFF"/>
                </a:solidFill>
                <a:latin typeface="FrutigerNext LT Regular" pitchFamily="34" charset="0"/>
                <a:ea typeface="宋体" pitchFamily="2"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中文正文</a:t>
            </a:r>
            <a:r>
              <a:rPr lang="en-US" altLang="zh-CN" sz="1200" dirty="0">
                <a:solidFill>
                  <a:srgbClr val="FFFFFF"/>
                </a:solidFill>
                <a:latin typeface="Arial" charset="0"/>
                <a:ea typeface="宋体" pitchFamily="2" charset="-122"/>
              </a:rPr>
              <a:t>:18-20pt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子目录</a:t>
            </a:r>
            <a:r>
              <a:rPr lang="en-US" altLang="zh-CN" sz="1200" dirty="0">
                <a:solidFill>
                  <a:srgbClr val="FFFFFF"/>
                </a:solidFill>
                <a:latin typeface="Arial" charset="0"/>
                <a:ea typeface="宋体" pitchFamily="2" charset="-122"/>
              </a:rPr>
              <a:t>(2-5</a:t>
            </a:r>
            <a:r>
              <a:rPr lang="zh-CN" altLang="en-US" sz="1200" dirty="0">
                <a:solidFill>
                  <a:srgbClr val="FFFFFF"/>
                </a:solidFill>
                <a:latin typeface="Arial" charset="0"/>
                <a:ea typeface="宋体" pitchFamily="2" charset="-122"/>
              </a:rPr>
              <a:t>级</a:t>
            </a:r>
            <a:r>
              <a:rPr lang="en-US" altLang="zh-CN" sz="1200" dirty="0">
                <a:solidFill>
                  <a:srgbClr val="FFFFFF"/>
                </a:solidFill>
                <a:latin typeface="Arial" charset="0"/>
                <a:ea typeface="宋体" pitchFamily="2" charset="-122"/>
              </a:rPr>
              <a:t>):18pt </a:t>
            </a: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颜色</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宋体" pitchFamily="2" charset="-122"/>
              </a:rPr>
              <a:t>字体</a:t>
            </a:r>
            <a:r>
              <a:rPr lang="en-US" altLang="zh-CN" sz="1200" dirty="0">
                <a:solidFill>
                  <a:srgbClr val="FFFFFF"/>
                </a:solidFill>
                <a:latin typeface="Arial" charset="0"/>
                <a:ea typeface="宋体" pitchFamily="2" charset="-122"/>
              </a:rPr>
              <a:t>:</a:t>
            </a:r>
            <a:r>
              <a:rPr lang="zh-CN" altLang="en-US" sz="1200" dirty="0">
                <a:solidFill>
                  <a:srgbClr val="FFFFFF"/>
                </a:solidFill>
                <a:latin typeface="Arial" charset="0"/>
                <a:ea typeface="宋体" pitchFamily="2" charset="-122"/>
              </a:rPr>
              <a:t>细黑体 </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宋体" pitchFamily="2" charset="-122"/>
            </a:endParaRPr>
          </a:p>
          <a:p>
            <a:pPr algn="r" defTabSz="877615">
              <a:lnSpc>
                <a:spcPct val="125000"/>
              </a:lnSpc>
              <a:buClr>
                <a:srgbClr val="990000"/>
              </a:buClr>
              <a:buFont typeface="Wingdings" pitchFamily="2" charset="2"/>
              <a:buNone/>
              <a:defRPr/>
            </a:pPr>
            <a:endParaRPr lang="zh-CN" altLang="en-US" sz="1200" dirty="0">
              <a:solidFill>
                <a:srgbClr val="080808"/>
              </a:solidFill>
              <a:latin typeface="Arial" charset="0"/>
              <a:ea typeface="宋体" pitchFamily="2" charset="-122"/>
            </a:endParaRPr>
          </a:p>
        </p:txBody>
      </p:sp>
      <p:sp>
        <p:nvSpPr>
          <p:cNvPr id="663556" name="Rectangle 4"/>
          <p:cNvSpPr>
            <a:spLocks noChangeArrowheads="1"/>
          </p:cNvSpPr>
          <p:nvPr/>
        </p:nvSpPr>
        <p:spPr bwMode="auto">
          <a:xfrm>
            <a:off x="12361864" y="5444698"/>
            <a:ext cx="1225550" cy="323121"/>
          </a:xfrm>
          <a:prstGeom prst="rect">
            <a:avLst/>
          </a:prstGeom>
          <a:solidFill>
            <a:schemeClr val="bg1"/>
          </a:solidFill>
          <a:ln w="9525" algn="ctr">
            <a:noFill/>
            <a:miter lim="800000"/>
            <a:headEnd/>
            <a:tailEnd/>
          </a:ln>
          <a:effectLst/>
        </p:spPr>
        <p:txBody>
          <a:bodyPr lIns="91397" tIns="45698" rIns="91397" bIns="45698" anchor="ctr">
            <a:spAutoFit/>
          </a:bodyP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nvGrpSpPr>
          <p:cNvPr id="2" name="Group 5"/>
          <p:cNvGrpSpPr>
            <a:grpSpLocks/>
          </p:cNvGrpSpPr>
          <p:nvPr/>
        </p:nvGrpSpPr>
        <p:grpSpPr bwMode="auto">
          <a:xfrm>
            <a:off x="12472990" y="5278440"/>
            <a:ext cx="987425" cy="184151"/>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3" name="Group 10"/>
          <p:cNvGrpSpPr>
            <a:grpSpLocks/>
          </p:cNvGrpSpPr>
          <p:nvPr/>
        </p:nvGrpSpPr>
        <p:grpSpPr bwMode="auto">
          <a:xfrm>
            <a:off x="12472990" y="6203952"/>
            <a:ext cx="987425"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4" name="Group 15"/>
          <p:cNvGrpSpPr>
            <a:grpSpLocks/>
          </p:cNvGrpSpPr>
          <p:nvPr/>
        </p:nvGrpSpPr>
        <p:grpSpPr bwMode="auto">
          <a:xfrm>
            <a:off x="12472990" y="6450014"/>
            <a:ext cx="987425" cy="182563"/>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5" name="Group 20"/>
          <p:cNvGrpSpPr>
            <a:grpSpLocks/>
          </p:cNvGrpSpPr>
          <p:nvPr/>
        </p:nvGrpSpPr>
        <p:grpSpPr bwMode="auto">
          <a:xfrm>
            <a:off x="12472990" y="5527678"/>
            <a:ext cx="987425"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6" name="Group 25"/>
          <p:cNvGrpSpPr>
            <a:grpSpLocks/>
          </p:cNvGrpSpPr>
          <p:nvPr/>
        </p:nvGrpSpPr>
        <p:grpSpPr bwMode="auto">
          <a:xfrm>
            <a:off x="12472990" y="5957890"/>
            <a:ext cx="987425" cy="182563"/>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7" name="Group 30"/>
          <p:cNvGrpSpPr>
            <a:grpSpLocks/>
          </p:cNvGrpSpPr>
          <p:nvPr/>
        </p:nvGrpSpPr>
        <p:grpSpPr bwMode="auto">
          <a:xfrm>
            <a:off x="12472990" y="6697664"/>
            <a:ext cx="987425" cy="18256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8" name="Group 35"/>
          <p:cNvGrpSpPr>
            <a:grpSpLocks/>
          </p:cNvGrpSpPr>
          <p:nvPr/>
        </p:nvGrpSpPr>
        <p:grpSpPr bwMode="auto">
          <a:xfrm>
            <a:off x="12472990" y="5032377"/>
            <a:ext cx="987425" cy="184151"/>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9" name="Group 40"/>
          <p:cNvGrpSpPr>
            <a:grpSpLocks/>
          </p:cNvGrpSpPr>
          <p:nvPr/>
        </p:nvGrpSpPr>
        <p:grpSpPr bwMode="auto">
          <a:xfrm>
            <a:off x="12472990" y="4600578"/>
            <a:ext cx="987425"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10" name="Group 45"/>
          <p:cNvGrpSpPr>
            <a:grpSpLocks/>
          </p:cNvGrpSpPr>
          <p:nvPr/>
        </p:nvGrpSpPr>
        <p:grpSpPr bwMode="auto">
          <a:xfrm>
            <a:off x="12472990" y="4354515"/>
            <a:ext cx="987425" cy="184151"/>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12269792" y="2263777"/>
            <a:ext cx="1400175" cy="2654300"/>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配色参考方案：</a:t>
            </a: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建议同一页面内不超过四种颜色，以下是９组配色方案，同一页面内只选择一组使用。</a:t>
            </a:r>
            <a:endParaRPr lang="en-US" altLang="zh-CN" sz="1200" dirty="0">
              <a:solidFill>
                <a:srgbClr val="FFFFFF"/>
              </a:solidFill>
              <a:latin typeface="华文细黑" pitchFamily="2" charset="-122"/>
              <a:ea typeface="宋体" pitchFamily="2" charset="-122"/>
            </a:endParaRP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（仅供参考）</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663603" name="Rectangle 51"/>
          <p:cNvSpPr>
            <a:spLocks noChangeArrowheads="1"/>
          </p:cNvSpPr>
          <p:nvPr/>
        </p:nvSpPr>
        <p:spPr bwMode="auto">
          <a:xfrm>
            <a:off x="12269792" y="-61911"/>
            <a:ext cx="1400175" cy="838201"/>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宋体" pitchFamily="2" charset="-122"/>
              </a:rPr>
              <a:t>客户或者合作伙伴的标志放在右上角</a:t>
            </a:r>
            <a:r>
              <a:rPr lang="en-US" altLang="zh-CN" sz="1200" dirty="0">
                <a:solidFill>
                  <a:srgbClr val="FFFFFF"/>
                </a:solidFill>
                <a:latin typeface="华文细黑" pitchFamily="2" charset="-122"/>
                <a:ea typeface="宋体" pitchFamily="2" charset="-122"/>
              </a:rPr>
              <a:t>.</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宋体" pitchFamily="2"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宋体" pitchFamily="2" charset="-122"/>
            </a:endParaRPr>
          </a:p>
        </p:txBody>
      </p:sp>
      <p:sp>
        <p:nvSpPr>
          <p:cNvPr id="663604" name="Text Box 52"/>
          <p:cNvSpPr txBox="1">
            <a:spLocks noChangeArrowheads="1"/>
          </p:cNvSpPr>
          <p:nvPr/>
        </p:nvSpPr>
        <p:spPr bwMode="auto">
          <a:xfrm>
            <a:off x="841379" y="6456366"/>
            <a:ext cx="2784883" cy="263767"/>
          </a:xfrm>
          <a:prstGeom prst="rect">
            <a:avLst/>
          </a:prstGeom>
          <a:noFill/>
          <a:ln w="9525">
            <a:noFill/>
            <a:miter lim="800000"/>
            <a:headEnd/>
            <a:tailEnd/>
          </a:ln>
        </p:spPr>
        <p:txBody>
          <a:bodyPr wrap="none" lIns="78336" tIns="39168" rIns="78336" bIns="39168">
            <a:spAutoFit/>
          </a:bodyPr>
          <a:lstStyle/>
          <a:p>
            <a:pPr defTabSz="783982" eaLnBrk="0" hangingPunct="0">
              <a:defRPr/>
            </a:pPr>
            <a:r>
              <a:rPr lang="en-US" altLang="zh-CN" sz="1200" b="1" dirty="0">
                <a:solidFill>
                  <a:srgbClr val="080808"/>
                </a:solidFill>
                <a:latin typeface="Arial" charset="0"/>
                <a:ea typeface="ＭＳ Ｐゴシック" pitchFamily="34" charset="-128"/>
              </a:rPr>
              <a:t>HUAWEI TECHNOLOGIES CO., LTD.</a:t>
            </a:r>
          </a:p>
        </p:txBody>
      </p:sp>
      <p:sp>
        <p:nvSpPr>
          <p:cNvPr id="663605" name="Rectangle 53"/>
          <p:cNvSpPr>
            <a:spLocks noChangeArrowheads="1"/>
          </p:cNvSpPr>
          <p:nvPr/>
        </p:nvSpPr>
        <p:spPr bwMode="auto">
          <a:xfrm>
            <a:off x="7910513" y="6394452"/>
            <a:ext cx="1409700" cy="1101725"/>
          </a:xfrm>
          <a:prstGeom prst="rect">
            <a:avLst/>
          </a:prstGeom>
          <a:noFill/>
          <a:ln w="9525">
            <a:noFill/>
            <a:miter lim="800000"/>
            <a:headEnd/>
            <a:tailEnd/>
          </a:ln>
          <a:effectLst/>
        </p:spPr>
        <p:txBody>
          <a:bodyPr lIns="0" tIns="0" rIns="0" bIns="0"/>
          <a:lstStyle/>
          <a:p>
            <a:pPr defTabSz="783982" eaLnBrk="0" hangingPunct="0">
              <a:lnSpc>
                <a:spcPct val="85000"/>
              </a:lnSpc>
              <a:defRPr/>
            </a:pPr>
            <a:endParaRPr lang="de-DE" sz="900" dirty="0">
              <a:solidFill>
                <a:srgbClr val="080808"/>
              </a:solidFill>
              <a:latin typeface="Arial" charset="0"/>
              <a:ea typeface="ＭＳ Ｐゴシック" pitchFamily="34" charset="-128"/>
            </a:endParaRPr>
          </a:p>
          <a:p>
            <a:pPr defTabSz="783982" eaLnBrk="0" hangingPunct="0">
              <a:lnSpc>
                <a:spcPct val="85000"/>
              </a:lnSpc>
              <a:defRPr/>
            </a:pPr>
            <a:r>
              <a:rPr lang="de-DE" sz="900" dirty="0">
                <a:solidFill>
                  <a:srgbClr val="080808"/>
                </a:solidFill>
                <a:latin typeface="Arial" charset="0"/>
                <a:ea typeface="ＭＳ Ｐゴシック" pitchFamily="34" charset="-128"/>
              </a:rPr>
              <a:t>Page </a:t>
            </a:r>
            <a:fld id="{CA825B19-71A3-4AA3-8627-BD8F0BBECF7A}" type="slidenum">
              <a:rPr lang="de-DE" sz="900">
                <a:solidFill>
                  <a:srgbClr val="080808"/>
                </a:solidFill>
                <a:latin typeface="Arial" charset="0"/>
                <a:ea typeface="ＭＳ Ｐゴシック" pitchFamily="34" charset="-128"/>
              </a:rPr>
              <a:pPr defTabSz="783982" eaLnBrk="0" hangingPunct="0">
                <a:lnSpc>
                  <a:spcPct val="85000"/>
                </a:lnSpc>
                <a:defRPr/>
              </a:pPr>
              <a:t>‹#›</a:t>
            </a:fld>
            <a:endParaRPr lang="en-GB" sz="900" dirty="0">
              <a:solidFill>
                <a:srgbClr val="080808"/>
              </a:solidFill>
              <a:latin typeface="Arial" charset="0"/>
              <a:ea typeface="ＭＳ Ｐゴシック" pitchFamily="34" charset="-128"/>
            </a:endParaRPr>
          </a:p>
        </p:txBody>
      </p:sp>
      <p:pic>
        <p:nvPicPr>
          <p:cNvPr id="3090" name="Picture 54" descr="图片3副本"/>
          <p:cNvPicPr>
            <a:picLocks noChangeAspect="1" noChangeArrowheads="1"/>
          </p:cNvPicPr>
          <p:nvPr/>
        </p:nvPicPr>
        <p:blipFill>
          <a:blip r:embed="rId15" cstate="print"/>
          <a:srcRect/>
          <a:stretch>
            <a:fillRect/>
          </a:stretch>
        </p:blipFill>
        <p:spPr bwMode="auto">
          <a:xfrm>
            <a:off x="10182226" y="6384926"/>
            <a:ext cx="1295400" cy="307975"/>
          </a:xfrm>
          <a:prstGeom prst="rect">
            <a:avLst/>
          </a:prstGeom>
          <a:noFill/>
          <a:ln w="9525">
            <a:noFill/>
            <a:miter lim="800000"/>
            <a:headEnd/>
            <a:tailEnd/>
          </a:ln>
        </p:spPr>
      </p:pic>
      <p:sp>
        <p:nvSpPr>
          <p:cNvPr id="3091" name="Rectangle 55"/>
          <p:cNvSpPr>
            <a:spLocks noGrp="1" noChangeArrowheads="1"/>
          </p:cNvSpPr>
          <p:nvPr>
            <p:ph type="title"/>
          </p:nvPr>
        </p:nvSpPr>
        <p:spPr bwMode="auto">
          <a:xfrm>
            <a:off x="809629" y="274638"/>
            <a:ext cx="10975975" cy="1143000"/>
          </a:xfrm>
          <a:prstGeom prst="rect">
            <a:avLst/>
          </a:prstGeom>
          <a:noFill/>
          <a:ln w="9525">
            <a:noFill/>
            <a:miter lim="800000"/>
            <a:headEnd/>
            <a:tailEnd/>
          </a:ln>
        </p:spPr>
        <p:txBody>
          <a:bodyPr vert="horz" wrap="square" lIns="91411" tIns="45706" rIns="91411" bIns="45706" numCol="1" anchor="ctr" anchorCtr="0" compatLnSpc="1">
            <a:prstTxWarp prst="textNoShape">
              <a:avLst/>
            </a:prstTxWarp>
          </a:bodyPr>
          <a:lstStyle/>
          <a:p>
            <a:pPr lvl="0"/>
            <a:r>
              <a:rPr lang="zh-CN" altLang="en-US" smtClean="0"/>
              <a:t>单击此处编辑母版标题样式</a:t>
            </a:r>
          </a:p>
        </p:txBody>
      </p:sp>
      <p:sp>
        <p:nvSpPr>
          <p:cNvPr id="3092" name="Rectangle 56"/>
          <p:cNvSpPr>
            <a:spLocks noGrp="1" noChangeArrowheads="1"/>
          </p:cNvSpPr>
          <p:nvPr>
            <p:ph type="body" idx="1"/>
          </p:nvPr>
        </p:nvSpPr>
        <p:spPr bwMode="auto">
          <a:xfrm>
            <a:off x="882655" y="1600204"/>
            <a:ext cx="10975975" cy="4524375"/>
          </a:xfrm>
          <a:prstGeom prst="rect">
            <a:avLst/>
          </a:prstGeom>
          <a:noFill/>
          <a:ln w="9525">
            <a:noFill/>
            <a:miter lim="800000"/>
            <a:headEnd/>
            <a:tailEnd/>
          </a:ln>
        </p:spPr>
        <p:txBody>
          <a:bodyPr vert="horz" wrap="square" lIns="91411" tIns="45706" rIns="91411" bIns="4570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Lst>
  <p:txStyles>
    <p:titleStyle>
      <a:lvl1pPr algn="l" defTabSz="876176" rtl="0" eaLnBrk="0" fontAlgn="base" hangingPunct="0">
        <a:spcBef>
          <a:spcPct val="0"/>
        </a:spcBef>
        <a:spcAft>
          <a:spcPct val="0"/>
        </a:spcAft>
        <a:defRPr sz="3300">
          <a:solidFill>
            <a:srgbClr val="990000"/>
          </a:solidFill>
          <a:latin typeface="+mj-lt"/>
          <a:ea typeface="+mj-ea"/>
          <a:cs typeface="+mj-cs"/>
        </a:defRPr>
      </a:lvl1pPr>
      <a:lvl2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2pPr>
      <a:lvl3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3pPr>
      <a:lvl4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4pPr>
      <a:lvl5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5pPr>
      <a:lvl6pPr marL="457058" algn="l" defTabSz="877615" rtl="0" fontAlgn="base">
        <a:spcBef>
          <a:spcPct val="0"/>
        </a:spcBef>
        <a:spcAft>
          <a:spcPct val="0"/>
        </a:spcAft>
        <a:defRPr sz="3500">
          <a:solidFill>
            <a:srgbClr val="990000"/>
          </a:solidFill>
          <a:latin typeface="FrutigerNext LT Medium" pitchFamily="34" charset="0"/>
          <a:ea typeface="黑体" pitchFamily="2" charset="-122"/>
        </a:defRPr>
      </a:lvl6pPr>
      <a:lvl7pPr marL="914117" algn="l" defTabSz="877615" rtl="0" fontAlgn="base">
        <a:spcBef>
          <a:spcPct val="0"/>
        </a:spcBef>
        <a:spcAft>
          <a:spcPct val="0"/>
        </a:spcAft>
        <a:defRPr sz="3500">
          <a:solidFill>
            <a:srgbClr val="990000"/>
          </a:solidFill>
          <a:latin typeface="FrutigerNext LT Medium" pitchFamily="34" charset="0"/>
          <a:ea typeface="黑体" pitchFamily="2" charset="-122"/>
        </a:defRPr>
      </a:lvl7pPr>
      <a:lvl8pPr marL="1371174" algn="l" defTabSz="877615" rtl="0" fontAlgn="base">
        <a:spcBef>
          <a:spcPct val="0"/>
        </a:spcBef>
        <a:spcAft>
          <a:spcPct val="0"/>
        </a:spcAft>
        <a:defRPr sz="3500">
          <a:solidFill>
            <a:srgbClr val="990000"/>
          </a:solidFill>
          <a:latin typeface="FrutigerNext LT Medium" pitchFamily="34" charset="0"/>
          <a:ea typeface="黑体" pitchFamily="2" charset="-122"/>
        </a:defRPr>
      </a:lvl8pPr>
      <a:lvl9pPr marL="1828231" algn="l" defTabSz="877615"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26978" indent="-326978" algn="l" defTabSz="876176" rtl="0" eaLnBrk="0" fontAlgn="base" hangingPunct="0">
        <a:lnSpc>
          <a:spcPct val="140000"/>
        </a:lnSpc>
        <a:spcBef>
          <a:spcPct val="0"/>
        </a:spcBef>
        <a:spcAft>
          <a:spcPct val="0"/>
        </a:spcAft>
        <a:buClr>
          <a:schemeClr val="tx2"/>
        </a:buClr>
        <a:buFont typeface="Wingdings" pitchFamily="2" charset="2"/>
        <a:buChar char="n"/>
        <a:defRPr sz="2100" b="1">
          <a:solidFill>
            <a:srgbClr val="080808"/>
          </a:solidFill>
          <a:latin typeface="+mn-lt"/>
          <a:ea typeface="+mn-ea"/>
          <a:cs typeface="+mn-cs"/>
        </a:defRPr>
      </a:lvl1pPr>
      <a:lvl2pPr marL="712686" indent="-273011" algn="l" defTabSz="876176" rtl="0" eaLnBrk="0" fontAlgn="base" hangingPunct="0">
        <a:lnSpc>
          <a:spcPct val="140000"/>
        </a:lnSpc>
        <a:spcBef>
          <a:spcPct val="0"/>
        </a:spcBef>
        <a:spcAft>
          <a:spcPct val="0"/>
        </a:spcAft>
        <a:buClr>
          <a:schemeClr val="tx1"/>
        </a:buClr>
        <a:buFont typeface="FrutigerNext LT Regular" pitchFamily="34" charset="0"/>
        <a:buChar char="›"/>
        <a:defRPr sz="1700">
          <a:solidFill>
            <a:schemeClr val="tx1"/>
          </a:solidFill>
          <a:latin typeface="+mn-lt"/>
          <a:ea typeface="+mn-ea"/>
        </a:defRPr>
      </a:lvl2pPr>
      <a:lvl3pPr marL="1096808" indent="-219043" algn="l" defTabSz="876176" rtl="0" eaLnBrk="0" fontAlgn="base" hangingPunct="0">
        <a:lnSpc>
          <a:spcPct val="140000"/>
        </a:lnSpc>
        <a:spcBef>
          <a:spcPct val="0"/>
        </a:spcBef>
        <a:spcAft>
          <a:spcPct val="0"/>
        </a:spcAft>
        <a:buFont typeface="FrutigerNext LT Light" pitchFamily="34" charset="0"/>
        <a:buChar char="»"/>
        <a:defRPr sz="1700">
          <a:solidFill>
            <a:schemeClr val="tx1"/>
          </a:solidFill>
          <a:latin typeface="FrutigerNext LT Light" pitchFamily="34" charset="0"/>
          <a:ea typeface="+mn-ea"/>
        </a:defRPr>
      </a:lvl3pPr>
      <a:lvl4pPr marL="1534896" indent="-219043" algn="l" defTabSz="876176" rtl="0" eaLnBrk="0" fontAlgn="base" hangingPunct="0">
        <a:lnSpc>
          <a:spcPct val="140000"/>
        </a:lnSpc>
        <a:spcBef>
          <a:spcPct val="0"/>
        </a:spcBef>
        <a:spcAft>
          <a:spcPct val="0"/>
        </a:spcAft>
        <a:buChar char="–"/>
        <a:defRPr sz="1500">
          <a:solidFill>
            <a:srgbClr val="080808"/>
          </a:solidFill>
          <a:latin typeface="+mj-lt"/>
          <a:ea typeface="+mn-ea"/>
        </a:defRPr>
      </a:lvl4pPr>
      <a:lvl5pPr marL="1974571" indent="-219043" algn="l" defTabSz="876176" rtl="0" eaLnBrk="0" fontAlgn="base" hangingPunct="0">
        <a:lnSpc>
          <a:spcPct val="140000"/>
        </a:lnSpc>
        <a:spcBef>
          <a:spcPct val="0"/>
        </a:spcBef>
        <a:spcAft>
          <a:spcPct val="0"/>
        </a:spcAft>
        <a:buFont typeface="FrutigerNext LT Medium" pitchFamily="34" charset="0"/>
        <a:buChar char="~"/>
        <a:defRPr sz="1300">
          <a:solidFill>
            <a:srgbClr val="080808"/>
          </a:solidFill>
          <a:latin typeface="+mj-lt"/>
          <a:ea typeface="+mn-ea"/>
        </a:defRPr>
      </a:lvl5pPr>
      <a:lvl6pPr marL="2432881"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6pPr>
      <a:lvl7pPr marL="2889940"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7pPr>
      <a:lvl8pPr marL="3346998"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8pPr>
      <a:lvl9pPr marL="3804055"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9pPr>
    </p:bodyStyle>
    <p:otherStyle>
      <a:defPPr>
        <a:defRPr lang="zh-CN"/>
      </a:defPPr>
      <a:lvl1pPr marL="0" algn="l" defTabSz="914117" rtl="0" eaLnBrk="1" latinLnBrk="0" hangingPunct="1">
        <a:defRPr sz="1700" kern="1200">
          <a:solidFill>
            <a:schemeClr val="tx1"/>
          </a:solidFill>
          <a:latin typeface="+mn-lt"/>
          <a:ea typeface="+mn-ea"/>
          <a:cs typeface="+mn-cs"/>
        </a:defRPr>
      </a:lvl1pPr>
      <a:lvl2pPr marL="457058" algn="l" defTabSz="914117" rtl="0" eaLnBrk="1" latinLnBrk="0" hangingPunct="1">
        <a:defRPr sz="1700" kern="1200">
          <a:solidFill>
            <a:schemeClr val="tx1"/>
          </a:solidFill>
          <a:latin typeface="+mn-lt"/>
          <a:ea typeface="+mn-ea"/>
          <a:cs typeface="+mn-cs"/>
        </a:defRPr>
      </a:lvl2pPr>
      <a:lvl3pPr marL="914117" algn="l" defTabSz="914117" rtl="0" eaLnBrk="1" latinLnBrk="0" hangingPunct="1">
        <a:defRPr sz="1700" kern="1200">
          <a:solidFill>
            <a:schemeClr val="tx1"/>
          </a:solidFill>
          <a:latin typeface="+mn-lt"/>
          <a:ea typeface="+mn-ea"/>
          <a:cs typeface="+mn-cs"/>
        </a:defRPr>
      </a:lvl3pPr>
      <a:lvl4pPr marL="1371174" algn="l" defTabSz="914117" rtl="0" eaLnBrk="1" latinLnBrk="0" hangingPunct="1">
        <a:defRPr sz="1700" kern="1200">
          <a:solidFill>
            <a:schemeClr val="tx1"/>
          </a:solidFill>
          <a:latin typeface="+mn-lt"/>
          <a:ea typeface="+mn-ea"/>
          <a:cs typeface="+mn-cs"/>
        </a:defRPr>
      </a:lvl4pPr>
      <a:lvl5pPr marL="1828231" algn="l" defTabSz="914117" rtl="0" eaLnBrk="1" latinLnBrk="0" hangingPunct="1">
        <a:defRPr sz="1700" kern="1200">
          <a:solidFill>
            <a:schemeClr val="tx1"/>
          </a:solidFill>
          <a:latin typeface="+mn-lt"/>
          <a:ea typeface="+mn-ea"/>
          <a:cs typeface="+mn-cs"/>
        </a:defRPr>
      </a:lvl5pPr>
      <a:lvl6pPr marL="2285290" algn="l" defTabSz="914117" rtl="0" eaLnBrk="1" latinLnBrk="0" hangingPunct="1">
        <a:defRPr sz="1700" kern="1200">
          <a:solidFill>
            <a:schemeClr val="tx1"/>
          </a:solidFill>
          <a:latin typeface="+mn-lt"/>
          <a:ea typeface="+mn-ea"/>
          <a:cs typeface="+mn-cs"/>
        </a:defRPr>
      </a:lvl6pPr>
      <a:lvl7pPr marL="2742347" algn="l" defTabSz="914117" rtl="0" eaLnBrk="1" latinLnBrk="0" hangingPunct="1">
        <a:defRPr sz="1700" kern="1200">
          <a:solidFill>
            <a:schemeClr val="tx1"/>
          </a:solidFill>
          <a:latin typeface="+mn-lt"/>
          <a:ea typeface="+mn-ea"/>
          <a:cs typeface="+mn-cs"/>
        </a:defRPr>
      </a:lvl7pPr>
      <a:lvl8pPr marL="3199405" algn="l" defTabSz="914117" rtl="0" eaLnBrk="1" latinLnBrk="0" hangingPunct="1">
        <a:defRPr sz="1700" kern="1200">
          <a:solidFill>
            <a:schemeClr val="tx1"/>
          </a:solidFill>
          <a:latin typeface="+mn-lt"/>
          <a:ea typeface="+mn-ea"/>
          <a:cs typeface="+mn-cs"/>
        </a:defRPr>
      </a:lvl8pPr>
      <a:lvl9pPr marL="3656462" algn="l" defTabSz="914117"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8" cstate="print">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473" r:id="rId4"/>
    <p:sldLayoutId id="2147484474" r:id="rId5"/>
    <p:sldLayoutId id="2147484475" r:id="rId6"/>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588" y="6350"/>
            <a:ext cx="12193589" cy="6851650"/>
          </a:xfrm>
          <a:prstGeom prst="rect">
            <a:avLst/>
          </a:prstGeom>
          <a:blipFill dpi="0" rotWithShape="1">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915" y="4500002"/>
            <a:ext cx="9269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915" y="479427"/>
            <a:ext cx="2158999"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a:defRPr/>
            </a:pP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607" y="2305455"/>
            <a:ext cx="7884813" cy="1143000"/>
          </a:xfrm>
        </p:spPr>
        <p:txBody>
          <a:bodyPr>
            <a:normAutofit fontScale="90000"/>
          </a:bodyPr>
          <a:lstStyle/>
          <a:p>
            <a:r>
              <a:rPr lang="en-US" dirty="0" smtClean="0"/>
              <a:t>Web 3.0: </a:t>
            </a:r>
            <a:r>
              <a:rPr lang="en-US" dirty="0" err="1" smtClean="0"/>
              <a:t>Blockchain</a:t>
            </a:r>
            <a:r>
              <a:rPr lang="en-US" dirty="0" smtClean="0"/>
              <a:t> and </a:t>
            </a:r>
            <a:r>
              <a:rPr lang="en-US" dirty="0" err="1" smtClean="0"/>
              <a:t>Decentralised</a:t>
            </a:r>
            <a:r>
              <a:rPr lang="en-US" dirty="0" smtClean="0"/>
              <a:t> </a:t>
            </a:r>
            <a:r>
              <a:rPr lang="en-US" dirty="0" smtClean="0"/>
              <a:t>Apps</a:t>
            </a:r>
            <a:br>
              <a:rPr lang="en-US" dirty="0" smtClean="0"/>
            </a:br>
            <a:r>
              <a:rPr lang="en-US" dirty="0"/>
              <a:t/>
            </a:r>
            <a:br>
              <a:rPr lang="en-US" dirty="0"/>
            </a:br>
            <a:r>
              <a:rPr lang="en-US" sz="2200" b="1" dirty="0" smtClean="0"/>
              <a:t>Brendan Dillon</a:t>
            </a:r>
            <a:br>
              <a:rPr lang="en-US" sz="2200" b="1" dirty="0" smtClean="0"/>
            </a:br>
            <a:r>
              <a:rPr lang="en-US" sz="2200" b="1" dirty="0" smtClean="0"/>
              <a:t/>
            </a:r>
            <a:br>
              <a:rPr lang="en-US" sz="2200" b="1" dirty="0" smtClean="0"/>
            </a:br>
            <a:r>
              <a:rPr lang="en-US" sz="2200" dirty="0" smtClean="0"/>
              <a:t>Rounded Resources</a:t>
            </a:r>
            <a:br>
              <a:rPr lang="en-US" sz="2200" dirty="0" smtClean="0"/>
            </a:br>
            <a:r>
              <a:rPr lang="en-US" sz="2200" dirty="0" smtClean="0"/>
              <a:t/>
            </a:r>
            <a:br>
              <a:rPr lang="en-US" sz="2200" dirty="0" smtClean="0"/>
            </a:br>
            <a:r>
              <a:rPr lang="en-US" sz="2200" dirty="0" smtClean="0"/>
              <a:t>bdillon@roundedresources.com</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Self-Sovereign Data</a:t>
            </a:r>
            <a:endParaRPr lang="en-US" dirty="0"/>
          </a:p>
        </p:txBody>
      </p:sp>
      <p:sp>
        <p:nvSpPr>
          <p:cNvPr id="3" name="Content Placeholder 2"/>
          <p:cNvSpPr>
            <a:spLocks noGrp="1"/>
          </p:cNvSpPr>
          <p:nvPr>
            <p:ph sz="half" idx="1"/>
          </p:nvPr>
        </p:nvSpPr>
        <p:spPr>
          <a:xfrm>
            <a:off x="882650" y="1417638"/>
            <a:ext cx="10538558" cy="4524915"/>
          </a:xfrm>
        </p:spPr>
        <p:txBody>
          <a:bodyPr/>
          <a:lstStyle/>
          <a:p>
            <a:r>
              <a:rPr lang="en-US" sz="2000" dirty="0" smtClean="0"/>
              <a:t>Self-Sovereign Data</a:t>
            </a:r>
          </a:p>
          <a:p>
            <a:pPr lvl="1"/>
            <a:r>
              <a:rPr lang="en-US" sz="1800" dirty="0" smtClean="0"/>
              <a:t>Secure Multiparty Computation</a:t>
            </a:r>
          </a:p>
          <a:p>
            <a:pPr lvl="1"/>
            <a:r>
              <a:rPr lang="en-US" sz="1800" dirty="0" smtClean="0"/>
              <a:t>Zero </a:t>
            </a:r>
            <a:r>
              <a:rPr lang="en-US" sz="1800" dirty="0"/>
              <a:t>Knowledge </a:t>
            </a:r>
            <a:r>
              <a:rPr lang="en-US" sz="1800" dirty="0" smtClean="0"/>
              <a:t>Proofs</a:t>
            </a:r>
          </a:p>
          <a:p>
            <a:pPr lvl="1"/>
            <a:r>
              <a:rPr lang="en-US" sz="1800" dirty="0" smtClean="0"/>
              <a:t>Verified Algorithms</a:t>
            </a:r>
          </a:p>
          <a:p>
            <a:r>
              <a:rPr lang="en-US" sz="2000" dirty="0" smtClean="0"/>
              <a:t>The Key Principles</a:t>
            </a:r>
          </a:p>
          <a:p>
            <a:pPr lvl="1"/>
            <a:r>
              <a:rPr lang="en-US" sz="1800" dirty="0" smtClean="0"/>
              <a:t>You own your own data</a:t>
            </a:r>
          </a:p>
          <a:p>
            <a:pPr lvl="1"/>
            <a:r>
              <a:rPr lang="en-US" sz="1800" dirty="0" smtClean="0"/>
              <a:t>You can choose to share it with others</a:t>
            </a:r>
          </a:p>
          <a:p>
            <a:pPr lvl="1"/>
            <a:r>
              <a:rPr lang="en-US" sz="1800" dirty="0" smtClean="0"/>
              <a:t>Move the algorithms to the data e.g. make it available to verified algorithms</a:t>
            </a:r>
          </a:p>
          <a:p>
            <a:pPr lvl="1"/>
            <a:r>
              <a:rPr lang="en-US" sz="1800" dirty="0" smtClean="0"/>
              <a:t>Open up social sharing for community benefit e.g. training AIs for social good</a:t>
            </a:r>
            <a:endParaRPr lang="en-US" sz="1800" dirty="0"/>
          </a:p>
        </p:txBody>
      </p:sp>
    </p:spTree>
    <p:extLst>
      <p:ext uri="{BB962C8B-B14F-4D97-AF65-F5344CB8AC3E}">
        <p14:creationId xmlns:p14="http://schemas.microsoft.com/office/powerpoint/2010/main" val="3253584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err="1" smtClean="0"/>
              <a:t>Decentralising</a:t>
            </a:r>
            <a:r>
              <a:rPr lang="en-US" dirty="0" smtClean="0"/>
              <a:t> Airbnb / Uber / </a:t>
            </a:r>
            <a:r>
              <a:rPr lang="en-US" dirty="0" err="1" smtClean="0"/>
              <a:t>Ebay</a:t>
            </a:r>
            <a:endParaRPr lang="en-US" dirty="0"/>
          </a:p>
        </p:txBody>
      </p:sp>
      <p:sp>
        <p:nvSpPr>
          <p:cNvPr id="3" name="Content Placeholder 2"/>
          <p:cNvSpPr>
            <a:spLocks noGrp="1"/>
          </p:cNvSpPr>
          <p:nvPr>
            <p:ph sz="half" idx="1"/>
          </p:nvPr>
        </p:nvSpPr>
        <p:spPr>
          <a:xfrm>
            <a:off x="882650" y="1631954"/>
            <a:ext cx="10538558" cy="4524915"/>
          </a:xfrm>
        </p:spPr>
        <p:txBody>
          <a:bodyPr/>
          <a:lstStyle/>
          <a:p>
            <a:r>
              <a:rPr lang="en-US" sz="2400" dirty="0" smtClean="0"/>
              <a:t>Two-sided: Buyers and sellers</a:t>
            </a:r>
          </a:p>
          <a:p>
            <a:pPr lvl="1"/>
            <a:r>
              <a:rPr lang="en-US" sz="1900" dirty="0" smtClean="0"/>
              <a:t>Property owners &amp; tourists, taxi driver and commuters </a:t>
            </a:r>
          </a:p>
          <a:p>
            <a:pPr lvl="1"/>
            <a:r>
              <a:rPr lang="en-US" sz="1900" dirty="0" smtClean="0"/>
              <a:t>Multi-sided: service providers e.g. cleaners</a:t>
            </a:r>
            <a:r>
              <a:rPr lang="en-US" sz="1900" dirty="0"/>
              <a:t>, </a:t>
            </a:r>
            <a:r>
              <a:rPr lang="en-US" sz="1900" dirty="0" smtClean="0"/>
              <a:t>photographers, insurance </a:t>
            </a:r>
            <a:r>
              <a:rPr lang="en-US" sz="1900" dirty="0"/>
              <a:t>etc</a:t>
            </a:r>
            <a:r>
              <a:rPr lang="en-US" sz="1900" dirty="0" smtClean="0"/>
              <a:t>.</a:t>
            </a:r>
          </a:p>
          <a:p>
            <a:r>
              <a:rPr lang="en-US" sz="2400" dirty="0" smtClean="0"/>
              <a:t>Building blocks</a:t>
            </a:r>
          </a:p>
          <a:p>
            <a:pPr lvl="1"/>
            <a:r>
              <a:rPr lang="en-US" sz="1900" dirty="0" smtClean="0"/>
              <a:t>Identity / Authentication</a:t>
            </a:r>
          </a:p>
          <a:p>
            <a:pPr lvl="1"/>
            <a:r>
              <a:rPr lang="en-US" sz="1900" dirty="0" smtClean="0"/>
              <a:t>KYC / AML / Fraud Detection</a:t>
            </a:r>
          </a:p>
          <a:p>
            <a:pPr lvl="1"/>
            <a:r>
              <a:rPr lang="en-US" sz="1900" dirty="0" smtClean="0"/>
              <a:t>Matching</a:t>
            </a:r>
          </a:p>
          <a:p>
            <a:pPr lvl="1"/>
            <a:r>
              <a:rPr lang="en-US" sz="1900" dirty="0" smtClean="0"/>
              <a:t>Reputation</a:t>
            </a:r>
          </a:p>
          <a:p>
            <a:pPr lvl="1"/>
            <a:r>
              <a:rPr lang="en-US" sz="1900" dirty="0" smtClean="0"/>
              <a:t>Payments</a:t>
            </a:r>
          </a:p>
          <a:p>
            <a:pPr lvl="1"/>
            <a:r>
              <a:rPr lang="en-US" sz="1900" dirty="0" smtClean="0"/>
              <a:t>Insurance</a:t>
            </a:r>
          </a:p>
          <a:p>
            <a:r>
              <a:rPr lang="en-US" sz="2400" dirty="0" smtClean="0"/>
              <a:t>Data </a:t>
            </a:r>
            <a:r>
              <a:rPr lang="en-US" sz="2400" dirty="0" err="1" smtClean="0"/>
              <a:t>monetisation</a:t>
            </a:r>
            <a:r>
              <a:rPr lang="en-US" sz="2400" dirty="0" smtClean="0"/>
              <a:t> vs self-sovereign data</a:t>
            </a:r>
          </a:p>
        </p:txBody>
      </p:sp>
    </p:spTree>
    <p:extLst>
      <p:ext uri="{BB962C8B-B14F-4D97-AF65-F5344CB8AC3E}">
        <p14:creationId xmlns:p14="http://schemas.microsoft.com/office/powerpoint/2010/main" val="196548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74" y="182562"/>
            <a:ext cx="10975975" cy="617538"/>
          </a:xfrm>
        </p:spPr>
        <p:txBody>
          <a:bodyPr>
            <a:normAutofit fontScale="90000"/>
          </a:bodyPr>
          <a:lstStyle/>
          <a:p>
            <a:r>
              <a:rPr lang="en-US" dirty="0" smtClean="0"/>
              <a:t>Autonomous Vehicles: Use Cases</a:t>
            </a:r>
            <a:endParaRPr lang="en-US" dirty="0"/>
          </a:p>
        </p:txBody>
      </p:sp>
      <p:sp>
        <p:nvSpPr>
          <p:cNvPr id="3" name="Content Placeholder 2"/>
          <p:cNvSpPr>
            <a:spLocks noGrp="1"/>
          </p:cNvSpPr>
          <p:nvPr>
            <p:ph sz="half" idx="1"/>
          </p:nvPr>
        </p:nvSpPr>
        <p:spPr>
          <a:xfrm>
            <a:off x="258396" y="1643708"/>
            <a:ext cx="5414966" cy="4524915"/>
          </a:xfrm>
        </p:spPr>
        <p:txBody>
          <a:bodyPr>
            <a:normAutofit/>
          </a:bodyPr>
          <a:lstStyle/>
          <a:p>
            <a:r>
              <a:rPr lang="en-US" sz="2000" dirty="0"/>
              <a:t>Vehicle History / Usage </a:t>
            </a:r>
            <a:r>
              <a:rPr lang="en-US" sz="2000" dirty="0" smtClean="0"/>
              <a:t>Patterns</a:t>
            </a:r>
          </a:p>
          <a:p>
            <a:pPr lvl="1"/>
            <a:r>
              <a:rPr lang="en-US" sz="1600" dirty="0" smtClean="0"/>
              <a:t>Maintenance logs, genuine parts, approved service </a:t>
            </a:r>
            <a:r>
              <a:rPr lang="en-US" sz="1600" dirty="0" err="1" smtClean="0"/>
              <a:t>centres</a:t>
            </a:r>
            <a:r>
              <a:rPr lang="en-US" sz="1600" dirty="0" smtClean="0"/>
              <a:t>, crash history, mileage</a:t>
            </a:r>
          </a:p>
          <a:p>
            <a:pPr lvl="1"/>
            <a:r>
              <a:rPr lang="en-US" sz="1600" dirty="0" smtClean="0"/>
              <a:t>Driving off road / rough terrain, long inactive periods, inexperienced drivers</a:t>
            </a:r>
          </a:p>
          <a:p>
            <a:r>
              <a:rPr lang="en-US" sz="2000" dirty="0" smtClean="0"/>
              <a:t>Legal Agreements / Property Registers</a:t>
            </a:r>
          </a:p>
          <a:p>
            <a:pPr lvl="1"/>
            <a:r>
              <a:rPr lang="en-US" sz="1600" dirty="0" smtClean="0"/>
              <a:t>Service agreements, warranties</a:t>
            </a:r>
          </a:p>
          <a:p>
            <a:pPr lvl="1"/>
            <a:r>
              <a:rPr lang="en-US" sz="1600" dirty="0" smtClean="0"/>
              <a:t>Car ownership register, transfer of ownership</a:t>
            </a:r>
          </a:p>
          <a:p>
            <a:pPr lvl="1"/>
            <a:r>
              <a:rPr lang="en-US" sz="1600" dirty="0" smtClean="0"/>
              <a:t>Financing agreements</a:t>
            </a:r>
          </a:p>
          <a:p>
            <a:r>
              <a:rPr lang="en-US" sz="2000" dirty="0" smtClean="0"/>
              <a:t>Insurance</a:t>
            </a:r>
          </a:p>
          <a:p>
            <a:pPr lvl="1"/>
            <a:r>
              <a:rPr lang="en-US" sz="1600" dirty="0" smtClean="0"/>
              <a:t>Crash forensics, usage-based insurance</a:t>
            </a:r>
          </a:p>
          <a:p>
            <a:r>
              <a:rPr lang="en-US" sz="2000" dirty="0" smtClean="0"/>
              <a:t>Supply Chain Logistics</a:t>
            </a:r>
          </a:p>
          <a:p>
            <a:pPr lvl="1"/>
            <a:r>
              <a:rPr lang="en-US" sz="1600" dirty="0" smtClean="0"/>
              <a:t>Transparency in environmental standards compliance</a:t>
            </a:r>
          </a:p>
          <a:p>
            <a:pPr lvl="1"/>
            <a:r>
              <a:rPr lang="en-US" sz="1600" dirty="0" smtClean="0"/>
              <a:t>Streamlining shipping logistics (see appendix)</a:t>
            </a:r>
          </a:p>
          <a:p>
            <a:pPr lvl="1"/>
            <a:endParaRPr lang="en-US" sz="1600" dirty="0" smtClean="0"/>
          </a:p>
        </p:txBody>
      </p:sp>
      <p:sp>
        <p:nvSpPr>
          <p:cNvPr id="4" name="Content Placeholder 2"/>
          <p:cNvSpPr>
            <a:spLocks noGrp="1"/>
          </p:cNvSpPr>
          <p:nvPr>
            <p:ph sz="half" idx="2"/>
          </p:nvPr>
        </p:nvSpPr>
        <p:spPr>
          <a:xfrm>
            <a:off x="6060224" y="1643707"/>
            <a:ext cx="5852258" cy="4524915"/>
          </a:xfrm>
        </p:spPr>
        <p:txBody>
          <a:bodyPr>
            <a:noAutofit/>
          </a:bodyPr>
          <a:lstStyle/>
          <a:p>
            <a:r>
              <a:rPr lang="en-US" sz="2000" dirty="0" smtClean="0"/>
              <a:t>Payments</a:t>
            </a:r>
          </a:p>
          <a:p>
            <a:pPr lvl="1"/>
            <a:r>
              <a:rPr lang="en-US" sz="1600" dirty="0" smtClean="0"/>
              <a:t>Road tolls, connectivity charges, in-car entertainment fees / subscriptions, electric charging fees, parking fees</a:t>
            </a:r>
          </a:p>
          <a:p>
            <a:r>
              <a:rPr lang="en-US" sz="2000" dirty="0" smtClean="0"/>
              <a:t>Sharing Economy</a:t>
            </a:r>
          </a:p>
          <a:p>
            <a:pPr lvl="1"/>
            <a:r>
              <a:rPr lang="en-US" sz="1600" dirty="0" err="1" smtClean="0"/>
              <a:t>Decentralised</a:t>
            </a:r>
            <a:r>
              <a:rPr lang="en-US" sz="1600" dirty="0" smtClean="0"/>
              <a:t> ridesharing / carpooling / autonomous taxis</a:t>
            </a:r>
          </a:p>
          <a:p>
            <a:r>
              <a:rPr lang="en-US" sz="2000" dirty="0" smtClean="0"/>
              <a:t>V2X Coordination</a:t>
            </a:r>
            <a:endParaRPr lang="en-US" sz="2000" dirty="0" smtClean="0"/>
          </a:p>
          <a:p>
            <a:pPr lvl="1"/>
            <a:r>
              <a:rPr lang="en-US" sz="1600" dirty="0" smtClean="0"/>
              <a:t>Trusted ad-hoc networking: device identity &amp; reputation</a:t>
            </a:r>
          </a:p>
          <a:p>
            <a:pPr lvl="1"/>
            <a:r>
              <a:rPr lang="en-US" sz="1600" dirty="0" smtClean="0"/>
              <a:t>Negotiating access to scarce resources </a:t>
            </a:r>
          </a:p>
          <a:p>
            <a:pPr lvl="1"/>
            <a:r>
              <a:rPr lang="en-US" sz="1600" dirty="0" smtClean="0"/>
              <a:t>Collision avoidance</a:t>
            </a:r>
            <a:endParaRPr lang="en-US" sz="1600" dirty="0" smtClean="0"/>
          </a:p>
          <a:p>
            <a:r>
              <a:rPr lang="en-US" sz="2000" dirty="0" smtClean="0"/>
              <a:t>Legal Compliance</a:t>
            </a:r>
          </a:p>
          <a:p>
            <a:pPr lvl="1"/>
            <a:r>
              <a:rPr lang="en-US" sz="1600" dirty="0" smtClean="0"/>
              <a:t>Logging speed limit violations, verifying driver license /  authorizations</a:t>
            </a:r>
          </a:p>
          <a:p>
            <a:r>
              <a:rPr lang="en-US" sz="2000" dirty="0" smtClean="0"/>
              <a:t>Data Pooling</a:t>
            </a:r>
          </a:p>
          <a:p>
            <a:pPr lvl="1"/>
            <a:r>
              <a:rPr lang="en-US" sz="1600" dirty="0" smtClean="0"/>
              <a:t>Voluntary / incentivized sharing of data for social good</a:t>
            </a:r>
          </a:p>
          <a:p>
            <a:pPr lvl="1"/>
            <a:endParaRPr lang="en-US" sz="1600" dirty="0" smtClean="0"/>
          </a:p>
          <a:p>
            <a:pPr lvl="1"/>
            <a:endParaRPr lang="en-US" sz="1600" dirty="0" smtClean="0"/>
          </a:p>
        </p:txBody>
      </p:sp>
    </p:spTree>
    <p:extLst>
      <p:ext uri="{BB962C8B-B14F-4D97-AF65-F5344CB8AC3E}">
        <p14:creationId xmlns:p14="http://schemas.microsoft.com/office/powerpoint/2010/main" val="1442562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half" idx="1"/>
          </p:nvPr>
        </p:nvSpPr>
        <p:spPr>
          <a:xfrm>
            <a:off x="838419" y="1690689"/>
            <a:ext cx="10538558" cy="4524915"/>
          </a:xfrm>
        </p:spPr>
        <p:txBody>
          <a:bodyPr/>
          <a:lstStyle/>
          <a:p>
            <a:r>
              <a:rPr lang="en-US" sz="2400" dirty="0" smtClean="0"/>
              <a:t>What is </a:t>
            </a:r>
            <a:r>
              <a:rPr lang="en-US" sz="2400" dirty="0" err="1" smtClean="0"/>
              <a:t>blockchain</a:t>
            </a:r>
            <a:r>
              <a:rPr lang="en-US" sz="2400" dirty="0" smtClean="0"/>
              <a:t>? </a:t>
            </a:r>
          </a:p>
          <a:p>
            <a:pPr lvl="1"/>
            <a:r>
              <a:rPr lang="en-US" sz="1900" dirty="0" smtClean="0"/>
              <a:t>Why is it important?</a:t>
            </a:r>
          </a:p>
          <a:p>
            <a:pPr lvl="1"/>
            <a:r>
              <a:rPr lang="en-US" sz="1900" dirty="0" smtClean="0"/>
              <a:t>What problems does it solve?</a:t>
            </a:r>
          </a:p>
          <a:p>
            <a:r>
              <a:rPr lang="en-US" sz="2400" dirty="0" smtClean="0"/>
              <a:t>How It Works</a:t>
            </a:r>
          </a:p>
          <a:p>
            <a:pPr lvl="1"/>
            <a:r>
              <a:rPr lang="en-US" sz="1900" dirty="0" smtClean="0"/>
              <a:t>A very brief look at the key ideas</a:t>
            </a:r>
          </a:p>
          <a:p>
            <a:r>
              <a:rPr lang="en-US" sz="2400" dirty="0" smtClean="0"/>
              <a:t>Security, Privacy and Trust</a:t>
            </a:r>
          </a:p>
          <a:p>
            <a:r>
              <a:rPr lang="en-US" sz="2400" dirty="0" smtClean="0"/>
              <a:t>Some Examples in </a:t>
            </a:r>
            <a:r>
              <a:rPr lang="en-US" sz="2400" dirty="0" err="1" smtClean="0"/>
              <a:t>IoT</a:t>
            </a:r>
            <a:endParaRPr lang="en-US" sz="2000" dirty="0" smtClean="0"/>
          </a:p>
          <a:p>
            <a:r>
              <a:rPr lang="en-US" sz="2400" dirty="0" smtClean="0"/>
              <a:t>Q&amp;A</a:t>
            </a:r>
            <a:endParaRPr lang="en-US" sz="2000" dirty="0" smtClean="0"/>
          </a:p>
        </p:txBody>
      </p:sp>
    </p:spTree>
    <p:extLst>
      <p:ext uri="{BB962C8B-B14F-4D97-AF65-F5344CB8AC3E}">
        <p14:creationId xmlns:p14="http://schemas.microsoft.com/office/powerpoint/2010/main" val="1288450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sz="half" idx="1"/>
          </p:nvPr>
        </p:nvSpPr>
        <p:spPr>
          <a:xfrm>
            <a:off x="882650" y="1690689"/>
            <a:ext cx="10538558" cy="4524915"/>
          </a:xfrm>
        </p:spPr>
        <p:txBody>
          <a:bodyPr/>
          <a:lstStyle/>
          <a:p>
            <a:r>
              <a:rPr lang="en-US" sz="2400" dirty="0" err="1" smtClean="0"/>
              <a:t>Blockchain</a:t>
            </a:r>
            <a:r>
              <a:rPr lang="en-US" sz="2400" dirty="0" smtClean="0"/>
              <a:t> is a fundamental and transformational technology</a:t>
            </a:r>
          </a:p>
          <a:p>
            <a:pPr lvl="1"/>
            <a:r>
              <a:rPr lang="en-US" sz="2000" dirty="0" smtClean="0"/>
              <a:t>Similar to how HTTP transformed the internet into the </a:t>
            </a:r>
            <a:r>
              <a:rPr lang="en-US" sz="2000" dirty="0"/>
              <a:t>W</a:t>
            </a:r>
            <a:r>
              <a:rPr lang="en-US" sz="2000" dirty="0" smtClean="0"/>
              <a:t>orld </a:t>
            </a:r>
            <a:r>
              <a:rPr lang="en-US" sz="2000" dirty="0"/>
              <a:t>W</a:t>
            </a:r>
            <a:r>
              <a:rPr lang="en-US" sz="2000" dirty="0" smtClean="0"/>
              <a:t>ide Web</a:t>
            </a:r>
          </a:p>
          <a:p>
            <a:r>
              <a:rPr lang="en-US" sz="2400" dirty="0" smtClean="0"/>
              <a:t>It is also a fundamental breakthrough in trust</a:t>
            </a:r>
          </a:p>
          <a:p>
            <a:pPr lvl="1"/>
            <a:r>
              <a:rPr lang="en-US" sz="2000" dirty="0" smtClean="0"/>
              <a:t>It uses financial incentives to reward </a:t>
            </a:r>
            <a:r>
              <a:rPr lang="en-US" sz="2000" dirty="0" err="1" smtClean="0"/>
              <a:t>behaviours</a:t>
            </a:r>
            <a:r>
              <a:rPr lang="en-US" sz="2000" dirty="0" smtClean="0"/>
              <a:t> that sustain it’s trust ecosystem </a:t>
            </a:r>
          </a:p>
          <a:p>
            <a:r>
              <a:rPr lang="en-US" sz="2400" dirty="0" smtClean="0"/>
              <a:t>It will significantly impact how the internet works</a:t>
            </a:r>
            <a:endParaRPr lang="en-US" sz="1400" dirty="0"/>
          </a:p>
          <a:p>
            <a:pPr lvl="1"/>
            <a:r>
              <a:rPr lang="en-US" sz="2000" dirty="0" smtClean="0"/>
              <a:t>Sometimes called Web 3.0</a:t>
            </a:r>
          </a:p>
          <a:p>
            <a:r>
              <a:rPr lang="en-US" sz="2400" dirty="0" smtClean="0"/>
              <a:t>It will radically alter business models</a:t>
            </a:r>
          </a:p>
          <a:p>
            <a:pPr lvl="1"/>
            <a:r>
              <a:rPr lang="en-US" sz="2000" dirty="0" smtClean="0"/>
              <a:t>It will enable new variants of existing business models, as well as completely new business models</a:t>
            </a:r>
          </a:p>
        </p:txBody>
      </p:sp>
    </p:spTree>
    <p:extLst>
      <p:ext uri="{BB962C8B-B14F-4D97-AF65-F5344CB8AC3E}">
        <p14:creationId xmlns:p14="http://schemas.microsoft.com/office/powerpoint/2010/main" val="322606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13" y="104769"/>
            <a:ext cx="10975975" cy="1143000"/>
          </a:xfrm>
        </p:spPr>
        <p:txBody>
          <a:bodyPr/>
          <a:lstStyle/>
          <a:p>
            <a:r>
              <a:rPr lang="en-US" dirty="0"/>
              <a:t>The Eight </a:t>
            </a:r>
            <a:r>
              <a:rPr lang="en-US" dirty="0" err="1"/>
              <a:t>Blockchain</a:t>
            </a:r>
            <a:r>
              <a:rPr lang="en-US" dirty="0"/>
              <a:t> </a:t>
            </a:r>
            <a:r>
              <a:rPr lang="en-US" dirty="0" smtClean="0"/>
              <a:t>Value Clusters</a:t>
            </a:r>
            <a:endParaRPr lang="en-US" dirty="0"/>
          </a:p>
        </p:txBody>
      </p:sp>
      <p:sp>
        <p:nvSpPr>
          <p:cNvPr id="3" name="Content Placeholder 2"/>
          <p:cNvSpPr>
            <a:spLocks noGrp="1"/>
          </p:cNvSpPr>
          <p:nvPr>
            <p:ph sz="half" idx="1"/>
          </p:nvPr>
        </p:nvSpPr>
        <p:spPr>
          <a:xfrm>
            <a:off x="722926" y="1309445"/>
            <a:ext cx="4427904" cy="4524915"/>
          </a:xfrm>
        </p:spPr>
        <p:txBody>
          <a:bodyPr>
            <a:noAutofit/>
          </a:bodyPr>
          <a:lstStyle/>
          <a:p>
            <a:r>
              <a:rPr lang="en-US" sz="1800" dirty="0" smtClean="0"/>
              <a:t>Automating Agreements</a:t>
            </a:r>
            <a:endParaRPr lang="en-US" sz="1400" dirty="0" smtClean="0"/>
          </a:p>
          <a:p>
            <a:pPr lvl="1"/>
            <a:r>
              <a:rPr lang="en-US" sz="1400" dirty="0" smtClean="0"/>
              <a:t>Legal contracts as code (</a:t>
            </a:r>
            <a:r>
              <a:rPr lang="en-US" sz="1400" dirty="0"/>
              <a:t>aka Internet of Agreements, Smart </a:t>
            </a:r>
            <a:r>
              <a:rPr lang="en-US" sz="1400" dirty="0" smtClean="0"/>
              <a:t>Contracts): IP licensing, escrow, warranties, service agreements etc.</a:t>
            </a:r>
          </a:p>
          <a:p>
            <a:pPr lvl="1"/>
            <a:r>
              <a:rPr lang="en-US" sz="1400" dirty="0" smtClean="0"/>
              <a:t>Mechanisms to combine legal contracts and smart contracts</a:t>
            </a:r>
          </a:p>
          <a:p>
            <a:pPr lvl="1"/>
            <a:r>
              <a:rPr lang="en-US" sz="1400" dirty="0" smtClean="0"/>
              <a:t>Predictability, reliability, low cost, transparent, auditable</a:t>
            </a:r>
          </a:p>
          <a:p>
            <a:r>
              <a:rPr lang="en-US" sz="1800" dirty="0" smtClean="0"/>
              <a:t>Securing Property Rights</a:t>
            </a:r>
          </a:p>
          <a:p>
            <a:pPr lvl="1"/>
            <a:r>
              <a:rPr lang="en-US" sz="1400" dirty="0"/>
              <a:t>Securing </a:t>
            </a:r>
            <a:r>
              <a:rPr lang="en-US" sz="1400" dirty="0" smtClean="0"/>
              <a:t>ownership rights: </a:t>
            </a:r>
            <a:r>
              <a:rPr lang="en-US" sz="1400" dirty="0"/>
              <a:t>real-time proof of ownership, dispute resolution</a:t>
            </a:r>
          </a:p>
          <a:p>
            <a:pPr lvl="1"/>
            <a:r>
              <a:rPr lang="en-US" sz="1400" dirty="0" smtClean="0"/>
              <a:t>Streamlining transfers: </a:t>
            </a:r>
            <a:r>
              <a:rPr lang="en-US" sz="1400" dirty="0"/>
              <a:t>real estate, intellectual property, virtual goods, financial instruments etc.</a:t>
            </a:r>
            <a:endParaRPr lang="en-US" sz="1400" dirty="0" smtClean="0"/>
          </a:p>
          <a:p>
            <a:pPr lvl="1"/>
            <a:r>
              <a:rPr lang="en-US" sz="1400" dirty="0" smtClean="0"/>
              <a:t>Reduce costs, secure, reliability, transparency, auditable</a:t>
            </a:r>
          </a:p>
          <a:p>
            <a:r>
              <a:rPr lang="en-US" sz="1800" dirty="0" smtClean="0"/>
              <a:t>Lowering Transaction Costs</a:t>
            </a:r>
          </a:p>
          <a:p>
            <a:pPr lvl="1"/>
            <a:r>
              <a:rPr lang="en-US" sz="1400" dirty="0" smtClean="0"/>
              <a:t>Technologies that </a:t>
            </a:r>
            <a:r>
              <a:rPr lang="en-US" sz="1400" dirty="0"/>
              <a:t>reduces the need for </a:t>
            </a:r>
            <a:r>
              <a:rPr lang="en-US" sz="1400" dirty="0" smtClean="0"/>
              <a:t>intermediaries</a:t>
            </a:r>
          </a:p>
          <a:p>
            <a:pPr lvl="1"/>
            <a:r>
              <a:rPr lang="en-US" sz="1400" dirty="0" smtClean="0"/>
              <a:t>Reduce </a:t>
            </a:r>
            <a:r>
              <a:rPr lang="en-US" sz="1400" dirty="0"/>
              <a:t>information </a:t>
            </a:r>
            <a:r>
              <a:rPr lang="en-US" sz="1400" dirty="0" smtClean="0"/>
              <a:t>asymmetries, search costs and/or risk of fraud and theft </a:t>
            </a:r>
          </a:p>
        </p:txBody>
      </p:sp>
      <p:sp>
        <p:nvSpPr>
          <p:cNvPr id="4" name="Content Placeholder 2"/>
          <p:cNvSpPr>
            <a:spLocks noGrp="1"/>
          </p:cNvSpPr>
          <p:nvPr>
            <p:ph sz="half" idx="2"/>
          </p:nvPr>
        </p:nvSpPr>
        <p:spPr>
          <a:xfrm>
            <a:off x="5791448" y="1267604"/>
            <a:ext cx="5966558" cy="4524915"/>
          </a:xfrm>
        </p:spPr>
        <p:txBody>
          <a:bodyPr>
            <a:noAutofit/>
          </a:bodyPr>
          <a:lstStyle/>
          <a:p>
            <a:r>
              <a:rPr lang="en-US" sz="1800" dirty="0"/>
              <a:t>Proving Authenticity</a:t>
            </a:r>
          </a:p>
          <a:p>
            <a:pPr lvl="1"/>
            <a:r>
              <a:rPr lang="en-US" sz="1400" dirty="0"/>
              <a:t>End to end traceability, radical transparency</a:t>
            </a:r>
          </a:p>
          <a:p>
            <a:pPr lvl="1"/>
            <a:r>
              <a:rPr lang="en-US" sz="1400" dirty="0"/>
              <a:t>Supply chain traceability: fair trade, quality / safety of raw materials (meat products, toxic materials), ethical sourcing </a:t>
            </a:r>
          </a:p>
          <a:p>
            <a:r>
              <a:rPr lang="en-US" sz="1800" dirty="0" smtClean="0"/>
              <a:t>Transferring Value / Incentives</a:t>
            </a:r>
          </a:p>
          <a:p>
            <a:pPr lvl="1"/>
            <a:r>
              <a:rPr lang="en-US" sz="1400" dirty="0" smtClean="0"/>
              <a:t>Payments, micropayments, royalties, e-commerce, exchanges, prediction markets, gambling, settlement</a:t>
            </a:r>
          </a:p>
          <a:p>
            <a:pPr lvl="1"/>
            <a:r>
              <a:rPr lang="en-US" sz="1400" dirty="0" smtClean="0"/>
              <a:t>Loyalty, rewards</a:t>
            </a:r>
          </a:p>
          <a:p>
            <a:r>
              <a:rPr lang="en-US" sz="1800" dirty="0" smtClean="0"/>
              <a:t>Streamlining Group Coordination</a:t>
            </a:r>
          </a:p>
          <a:p>
            <a:pPr lvl="1"/>
            <a:r>
              <a:rPr lang="en-US" sz="1400" dirty="0" smtClean="0"/>
              <a:t>Sharing economy, crowdfunding, co-ops</a:t>
            </a:r>
          </a:p>
          <a:p>
            <a:pPr lvl="1"/>
            <a:r>
              <a:rPr lang="en-US" sz="1400" dirty="0" smtClean="0"/>
              <a:t>Voting, </a:t>
            </a:r>
            <a:r>
              <a:rPr lang="en-US" sz="1400" dirty="0"/>
              <a:t>self-organizing communities</a:t>
            </a:r>
            <a:r>
              <a:rPr lang="en-US" sz="1400" dirty="0" smtClean="0"/>
              <a:t> </a:t>
            </a:r>
          </a:p>
          <a:p>
            <a:r>
              <a:rPr lang="en-US" sz="1800" dirty="0" smtClean="0"/>
              <a:t>Secure Machine Coordination</a:t>
            </a:r>
          </a:p>
          <a:p>
            <a:pPr lvl="1"/>
            <a:r>
              <a:rPr lang="en-US" sz="1400" dirty="0" smtClean="0"/>
              <a:t>M2M, AI bots, </a:t>
            </a:r>
            <a:r>
              <a:rPr lang="en-US" sz="1400" dirty="0" err="1" smtClean="0"/>
              <a:t>IoT</a:t>
            </a:r>
            <a:r>
              <a:rPr lang="en-US" sz="1400" dirty="0" smtClean="0"/>
              <a:t>, energy grids</a:t>
            </a:r>
          </a:p>
          <a:p>
            <a:pPr lvl="1"/>
            <a:r>
              <a:rPr lang="en-US" sz="1400" dirty="0" smtClean="0"/>
              <a:t>Identity, reputation, accessing scarce resources </a:t>
            </a:r>
          </a:p>
          <a:p>
            <a:r>
              <a:rPr lang="en-US" sz="1800" dirty="0" smtClean="0"/>
              <a:t>Secure Data Sharing</a:t>
            </a:r>
          </a:p>
          <a:p>
            <a:pPr lvl="1"/>
            <a:r>
              <a:rPr lang="en-US" sz="1400" dirty="0" smtClean="0"/>
              <a:t>Auditing, compliance, fraud detection</a:t>
            </a:r>
          </a:p>
          <a:p>
            <a:pPr lvl="1"/>
            <a:r>
              <a:rPr lang="en-US" sz="1400" dirty="0" smtClean="0"/>
              <a:t>Enterprise data sharing platforms, consumer privacy / self-sovereign data</a:t>
            </a:r>
          </a:p>
          <a:p>
            <a:pPr lvl="1"/>
            <a:endParaRPr lang="en-US" sz="1400" dirty="0" smtClean="0"/>
          </a:p>
        </p:txBody>
      </p:sp>
    </p:spTree>
    <p:extLst>
      <p:ext uri="{BB962C8B-B14F-4D97-AF65-F5344CB8AC3E}">
        <p14:creationId xmlns:p14="http://schemas.microsoft.com/office/powerpoint/2010/main" val="213531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98" y="228597"/>
            <a:ext cx="10975975" cy="529615"/>
          </a:xfrm>
        </p:spPr>
        <p:txBody>
          <a:bodyPr>
            <a:normAutofit fontScale="90000"/>
          </a:bodyPr>
          <a:lstStyle/>
          <a:p>
            <a:r>
              <a:rPr lang="en-US" dirty="0" smtClean="0"/>
              <a:t>Interesting Projects</a:t>
            </a:r>
            <a:endParaRPr lang="en-US" dirty="0"/>
          </a:p>
        </p:txBody>
      </p:sp>
      <p:sp>
        <p:nvSpPr>
          <p:cNvPr id="3" name="Content Placeholder 2"/>
          <p:cNvSpPr>
            <a:spLocks noGrp="1"/>
          </p:cNvSpPr>
          <p:nvPr>
            <p:ph sz="half" idx="1"/>
          </p:nvPr>
        </p:nvSpPr>
        <p:spPr>
          <a:xfrm>
            <a:off x="664548" y="1191861"/>
            <a:ext cx="11530627" cy="4524915"/>
          </a:xfrm>
        </p:spPr>
        <p:txBody>
          <a:bodyPr>
            <a:normAutofit fontScale="92500" lnSpcReduction="20000"/>
          </a:bodyPr>
          <a:lstStyle/>
          <a:p>
            <a:r>
              <a:rPr lang="en-US" sz="2200" dirty="0" smtClean="0"/>
              <a:t>Currencies: Bitcoin, </a:t>
            </a:r>
            <a:r>
              <a:rPr lang="en-US" sz="2200" dirty="0" err="1" smtClean="0"/>
              <a:t>Litecoin</a:t>
            </a:r>
            <a:endParaRPr lang="en-US" sz="2200" dirty="0" smtClean="0"/>
          </a:p>
          <a:p>
            <a:r>
              <a:rPr lang="en-US" sz="2200" dirty="0"/>
              <a:t>Privacy-Protecting </a:t>
            </a:r>
            <a:r>
              <a:rPr lang="en-US" sz="2200" dirty="0" smtClean="0"/>
              <a:t>Currencies</a:t>
            </a:r>
            <a:r>
              <a:rPr lang="en-US" sz="2200" dirty="0"/>
              <a:t>: </a:t>
            </a:r>
            <a:r>
              <a:rPr lang="en-US" sz="2200" dirty="0" err="1"/>
              <a:t>zCash</a:t>
            </a:r>
            <a:r>
              <a:rPr lang="en-US" sz="2200" dirty="0"/>
              <a:t>, </a:t>
            </a:r>
            <a:r>
              <a:rPr lang="en-US" sz="2200" dirty="0" err="1" smtClean="0"/>
              <a:t>Monero</a:t>
            </a:r>
            <a:r>
              <a:rPr lang="en-US" sz="2200" dirty="0" smtClean="0"/>
              <a:t>, Dash</a:t>
            </a:r>
            <a:endParaRPr lang="en-US" sz="2200" dirty="0"/>
          </a:p>
          <a:p>
            <a:r>
              <a:rPr lang="en-US" sz="2200" dirty="0" smtClean="0"/>
              <a:t>Banks / Payment Networks: Ripple</a:t>
            </a:r>
            <a:r>
              <a:rPr lang="en-US" sz="2200" dirty="0"/>
              <a:t>, Stellar, </a:t>
            </a:r>
            <a:r>
              <a:rPr lang="en-US" sz="2200" dirty="0" err="1"/>
              <a:t>Humaniq</a:t>
            </a:r>
            <a:r>
              <a:rPr lang="en-US" sz="2200" dirty="0"/>
              <a:t>, Polybius, </a:t>
            </a:r>
            <a:r>
              <a:rPr lang="en-US" sz="2200" dirty="0" err="1" smtClean="0"/>
              <a:t>TenX</a:t>
            </a:r>
            <a:r>
              <a:rPr lang="en-US" sz="2200" dirty="0" smtClean="0"/>
              <a:t>, Tether</a:t>
            </a:r>
          </a:p>
          <a:p>
            <a:r>
              <a:rPr lang="en-US" sz="2200" dirty="0" smtClean="0"/>
              <a:t>Solution Platforms / Smart </a:t>
            </a:r>
            <a:r>
              <a:rPr lang="en-US" sz="2200" dirty="0"/>
              <a:t>Contracts: </a:t>
            </a:r>
            <a:r>
              <a:rPr lang="en-US" sz="2200" dirty="0" err="1"/>
              <a:t>Ethereum</a:t>
            </a:r>
            <a:r>
              <a:rPr lang="en-US" sz="2200" dirty="0"/>
              <a:t>, </a:t>
            </a:r>
            <a:r>
              <a:rPr lang="en-US" sz="2200" dirty="0" err="1" smtClean="0"/>
              <a:t>Tezos</a:t>
            </a:r>
            <a:r>
              <a:rPr lang="en-US" sz="2200" dirty="0" smtClean="0"/>
              <a:t>, </a:t>
            </a:r>
            <a:r>
              <a:rPr lang="en-US" sz="2200" dirty="0" err="1" smtClean="0"/>
              <a:t>Toshi</a:t>
            </a:r>
            <a:r>
              <a:rPr lang="en-US" sz="2200" dirty="0" smtClean="0"/>
              <a:t>, Eos, NEM, </a:t>
            </a:r>
            <a:r>
              <a:rPr lang="en-US" sz="2200" dirty="0" err="1" smtClean="0"/>
              <a:t>Nxt</a:t>
            </a:r>
            <a:r>
              <a:rPr lang="en-US" sz="2200" dirty="0" smtClean="0"/>
              <a:t>, </a:t>
            </a:r>
            <a:r>
              <a:rPr lang="en-US" sz="2200" dirty="0" err="1" smtClean="0"/>
              <a:t>Hyperledger</a:t>
            </a:r>
            <a:endParaRPr lang="en-US" sz="2200" dirty="0"/>
          </a:p>
          <a:p>
            <a:r>
              <a:rPr lang="en-US" sz="2200" dirty="0"/>
              <a:t>Storage: </a:t>
            </a:r>
            <a:r>
              <a:rPr lang="en-US" sz="2200" dirty="0" err="1"/>
              <a:t>Sia</a:t>
            </a:r>
            <a:r>
              <a:rPr lang="en-US" sz="2200" dirty="0"/>
              <a:t>, </a:t>
            </a:r>
            <a:r>
              <a:rPr lang="en-US" sz="2200" dirty="0" err="1"/>
              <a:t>Filecoin</a:t>
            </a:r>
            <a:r>
              <a:rPr lang="en-US" sz="2200" dirty="0"/>
              <a:t>, </a:t>
            </a:r>
            <a:r>
              <a:rPr lang="en-US" sz="2200" dirty="0" err="1"/>
              <a:t>Storj</a:t>
            </a:r>
            <a:endParaRPr lang="en-US" sz="2200" dirty="0"/>
          </a:p>
          <a:p>
            <a:r>
              <a:rPr lang="en-US" sz="2200" dirty="0"/>
              <a:t>Distributed Cloud / Supercomputing: Golem, </a:t>
            </a:r>
            <a:r>
              <a:rPr lang="en-US" sz="2200" dirty="0" err="1"/>
              <a:t>iExec</a:t>
            </a:r>
            <a:r>
              <a:rPr lang="en-US" sz="2200" dirty="0"/>
              <a:t>, </a:t>
            </a:r>
            <a:r>
              <a:rPr lang="en-US" sz="2200" dirty="0" err="1"/>
              <a:t>Dfinity</a:t>
            </a:r>
            <a:r>
              <a:rPr lang="en-US" sz="2200" dirty="0"/>
              <a:t>, </a:t>
            </a:r>
            <a:r>
              <a:rPr lang="en-US" sz="2200" dirty="0" err="1"/>
              <a:t>Sonm</a:t>
            </a:r>
            <a:endParaRPr lang="en-US" sz="2200" dirty="0"/>
          </a:p>
          <a:p>
            <a:r>
              <a:rPr lang="en-US" sz="2200" dirty="0" smtClean="0"/>
              <a:t>Prediction Markets: Augur, Gnosis</a:t>
            </a:r>
          </a:p>
          <a:p>
            <a:r>
              <a:rPr lang="en-US" sz="2200" dirty="0" smtClean="0"/>
              <a:t>Other notable examples: </a:t>
            </a:r>
          </a:p>
          <a:p>
            <a:pPr lvl="1"/>
            <a:r>
              <a:rPr lang="en-US" sz="1800" dirty="0" err="1" smtClean="0"/>
              <a:t>Steem</a:t>
            </a:r>
            <a:r>
              <a:rPr lang="en-US" sz="1800" dirty="0" smtClean="0"/>
              <a:t> (</a:t>
            </a:r>
            <a:r>
              <a:rPr lang="en-US" sz="1800" dirty="0"/>
              <a:t>Social </a:t>
            </a:r>
            <a:r>
              <a:rPr lang="en-US" sz="1800" dirty="0" smtClean="0"/>
              <a:t>Networks)</a:t>
            </a:r>
          </a:p>
          <a:p>
            <a:pPr lvl="1"/>
            <a:r>
              <a:rPr lang="en-US" sz="1800" dirty="0" err="1" smtClean="0"/>
              <a:t>Bancor</a:t>
            </a:r>
            <a:r>
              <a:rPr lang="en-US" sz="1800" dirty="0" smtClean="0"/>
              <a:t> (Currency Trading)</a:t>
            </a:r>
          </a:p>
          <a:p>
            <a:pPr lvl="1"/>
            <a:r>
              <a:rPr lang="en-US" sz="1800" dirty="0" smtClean="0"/>
              <a:t>Waves (Crowdfunding)</a:t>
            </a:r>
          </a:p>
          <a:p>
            <a:pPr lvl="1"/>
            <a:r>
              <a:rPr lang="en-US" sz="1800" dirty="0" err="1" smtClean="0"/>
              <a:t>PrimalBase</a:t>
            </a:r>
            <a:r>
              <a:rPr lang="en-US" sz="1800" dirty="0" smtClean="0"/>
              <a:t> (Co-working)</a:t>
            </a:r>
          </a:p>
          <a:p>
            <a:pPr lvl="1"/>
            <a:r>
              <a:rPr lang="en-US" sz="1800" dirty="0" smtClean="0"/>
              <a:t>Basic Attention Token (Browser)</a:t>
            </a:r>
          </a:p>
          <a:p>
            <a:pPr lvl="1"/>
            <a:r>
              <a:rPr lang="en-US" sz="1800" dirty="0" smtClean="0"/>
              <a:t>Block.one (Business Platform)</a:t>
            </a:r>
          </a:p>
        </p:txBody>
      </p:sp>
    </p:spTree>
    <p:extLst>
      <p:ext uri="{BB962C8B-B14F-4D97-AF65-F5344CB8AC3E}">
        <p14:creationId xmlns:p14="http://schemas.microsoft.com/office/powerpoint/2010/main" val="950522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98" y="228597"/>
            <a:ext cx="10975975" cy="529615"/>
          </a:xfrm>
        </p:spPr>
        <p:txBody>
          <a:bodyPr>
            <a:normAutofit fontScale="90000"/>
          </a:bodyPr>
          <a:lstStyle/>
          <a:p>
            <a:r>
              <a:rPr lang="en-US" dirty="0" err="1" smtClean="0"/>
              <a:t>Blockchain</a:t>
            </a:r>
            <a:r>
              <a:rPr lang="en-US" dirty="0" smtClean="0"/>
              <a:t> Characteristics</a:t>
            </a:r>
            <a:endParaRPr lang="en-US" dirty="0"/>
          </a:p>
        </p:txBody>
      </p:sp>
      <p:sp>
        <p:nvSpPr>
          <p:cNvPr id="3" name="Content Placeholder 2"/>
          <p:cNvSpPr>
            <a:spLocks noGrp="1"/>
          </p:cNvSpPr>
          <p:nvPr>
            <p:ph sz="half" idx="1"/>
          </p:nvPr>
        </p:nvSpPr>
        <p:spPr>
          <a:xfrm>
            <a:off x="664548" y="1191861"/>
            <a:ext cx="11530627" cy="4524915"/>
          </a:xfrm>
        </p:spPr>
        <p:txBody>
          <a:bodyPr>
            <a:normAutofit/>
          </a:bodyPr>
          <a:lstStyle/>
          <a:p>
            <a:r>
              <a:rPr lang="en-US" sz="2200" dirty="0" smtClean="0"/>
              <a:t>Decentralized</a:t>
            </a:r>
          </a:p>
          <a:p>
            <a:r>
              <a:rPr lang="en-US" sz="2200" dirty="0" smtClean="0"/>
              <a:t>Peer-to-peer network</a:t>
            </a:r>
          </a:p>
          <a:p>
            <a:r>
              <a:rPr lang="en-US" sz="2200" dirty="0" smtClean="0"/>
              <a:t>Consensus</a:t>
            </a:r>
          </a:p>
          <a:p>
            <a:r>
              <a:rPr lang="en-US" sz="2200" dirty="0" smtClean="0"/>
              <a:t>Incentives / Tokens</a:t>
            </a:r>
          </a:p>
          <a:p>
            <a:r>
              <a:rPr lang="en-US" sz="2200" dirty="0" smtClean="0"/>
              <a:t>Governance</a:t>
            </a:r>
          </a:p>
          <a:p>
            <a:r>
              <a:rPr lang="en-US" sz="2200" dirty="0" smtClean="0"/>
              <a:t>Permissioned vs </a:t>
            </a:r>
            <a:r>
              <a:rPr lang="en-US" sz="2200" dirty="0" err="1" smtClean="0"/>
              <a:t>Permissionless</a:t>
            </a:r>
            <a:endParaRPr lang="en-US" sz="2200" dirty="0" smtClean="0"/>
          </a:p>
          <a:p>
            <a:endParaRPr lang="en-US" sz="1400" dirty="0" smtClean="0"/>
          </a:p>
        </p:txBody>
      </p:sp>
    </p:spTree>
    <p:extLst>
      <p:ext uri="{BB962C8B-B14F-4D97-AF65-F5344CB8AC3E}">
        <p14:creationId xmlns:p14="http://schemas.microsoft.com/office/powerpoint/2010/main" val="2381893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98" y="228597"/>
            <a:ext cx="10975975" cy="529615"/>
          </a:xfrm>
        </p:spPr>
        <p:txBody>
          <a:bodyPr>
            <a:normAutofit fontScale="90000"/>
          </a:bodyPr>
          <a:lstStyle/>
          <a:p>
            <a:r>
              <a:rPr lang="en-US" dirty="0" smtClean="0"/>
              <a:t>The </a:t>
            </a:r>
            <a:r>
              <a:rPr lang="en-US" dirty="0" err="1" smtClean="0"/>
              <a:t>Ethereum</a:t>
            </a:r>
            <a:r>
              <a:rPr lang="en-US" dirty="0" smtClean="0"/>
              <a:t> Toolchain</a:t>
            </a:r>
            <a:endParaRPr lang="en-US" dirty="0"/>
          </a:p>
        </p:txBody>
      </p:sp>
      <p:sp>
        <p:nvSpPr>
          <p:cNvPr id="3" name="Content Placeholder 2"/>
          <p:cNvSpPr>
            <a:spLocks noGrp="1"/>
          </p:cNvSpPr>
          <p:nvPr>
            <p:ph sz="half" idx="1"/>
          </p:nvPr>
        </p:nvSpPr>
        <p:spPr>
          <a:xfrm>
            <a:off x="586911" y="898563"/>
            <a:ext cx="11530627" cy="4524915"/>
          </a:xfrm>
        </p:spPr>
        <p:txBody>
          <a:bodyPr>
            <a:noAutofit/>
          </a:bodyPr>
          <a:lstStyle/>
          <a:p>
            <a:r>
              <a:rPr lang="en-US" sz="1600" dirty="0" smtClean="0"/>
              <a:t>P2P Network Nodes </a:t>
            </a:r>
          </a:p>
          <a:p>
            <a:pPr lvl="1"/>
            <a:r>
              <a:rPr lang="en-US" sz="1400" dirty="0" smtClean="0"/>
              <a:t>Written in C++, Go, Java, Rust and Python</a:t>
            </a:r>
          </a:p>
          <a:p>
            <a:r>
              <a:rPr lang="en-US" sz="1600" dirty="0" smtClean="0"/>
              <a:t>Smart contracts programming languages:</a:t>
            </a:r>
          </a:p>
          <a:p>
            <a:pPr lvl="1"/>
            <a:r>
              <a:rPr lang="en-US" sz="1400" dirty="0" smtClean="0"/>
              <a:t>JavaScript-like: Solidity</a:t>
            </a:r>
          </a:p>
          <a:p>
            <a:pPr lvl="1"/>
            <a:r>
              <a:rPr lang="en-US" sz="1400" dirty="0" smtClean="0"/>
              <a:t>Python-like: Serpent, Viper</a:t>
            </a:r>
          </a:p>
          <a:p>
            <a:pPr lvl="1"/>
            <a:r>
              <a:rPr lang="en-US" sz="1400" dirty="0" smtClean="0"/>
              <a:t>Lisp-like: LLL</a:t>
            </a:r>
          </a:p>
          <a:p>
            <a:pPr lvl="1"/>
            <a:r>
              <a:rPr lang="en-US" sz="1400" dirty="0" smtClean="0"/>
              <a:t>C-like: </a:t>
            </a:r>
            <a:r>
              <a:rPr lang="en-US" sz="1400" dirty="0" err="1" smtClean="0"/>
              <a:t>Mutan</a:t>
            </a:r>
            <a:endParaRPr lang="en-US" sz="1400" dirty="0" smtClean="0"/>
          </a:p>
          <a:p>
            <a:r>
              <a:rPr lang="en-US" sz="1600" dirty="0" smtClean="0"/>
              <a:t>Tools</a:t>
            </a:r>
          </a:p>
          <a:p>
            <a:pPr lvl="1"/>
            <a:r>
              <a:rPr lang="en-US" sz="1400" dirty="0" smtClean="0"/>
              <a:t>Mist browser</a:t>
            </a:r>
          </a:p>
          <a:p>
            <a:pPr lvl="1"/>
            <a:r>
              <a:rPr lang="en-US" sz="1400" dirty="0" smtClean="0"/>
              <a:t>Web3.js – </a:t>
            </a:r>
            <a:r>
              <a:rPr lang="en-US" sz="1400" dirty="0" err="1" smtClean="0"/>
              <a:t>Javascript</a:t>
            </a:r>
            <a:r>
              <a:rPr lang="en-US" sz="1400" dirty="0" smtClean="0"/>
              <a:t> API</a:t>
            </a:r>
          </a:p>
          <a:p>
            <a:pPr lvl="1"/>
            <a:r>
              <a:rPr lang="en-US" sz="1400" dirty="0" err="1" smtClean="0"/>
              <a:t>Ethereum</a:t>
            </a:r>
            <a:r>
              <a:rPr lang="en-US" sz="1400" dirty="0" smtClean="0"/>
              <a:t> Wallet</a:t>
            </a:r>
          </a:p>
          <a:p>
            <a:pPr lvl="1"/>
            <a:r>
              <a:rPr lang="en-US" sz="1400" dirty="0" smtClean="0"/>
              <a:t>IDE: Mix / Remix, Dapple, Truffle</a:t>
            </a:r>
          </a:p>
          <a:p>
            <a:pPr lvl="1"/>
            <a:r>
              <a:rPr lang="en-US" sz="1400" dirty="0" smtClean="0"/>
              <a:t>Frameworks: Embark, </a:t>
            </a:r>
            <a:r>
              <a:rPr lang="en-US" sz="1400" dirty="0" err="1" smtClean="0"/>
              <a:t>Populus</a:t>
            </a:r>
            <a:r>
              <a:rPr lang="en-US" sz="1400" dirty="0" smtClean="0"/>
              <a:t> </a:t>
            </a:r>
          </a:p>
          <a:p>
            <a:r>
              <a:rPr lang="en-US" sz="1600" dirty="0" smtClean="0"/>
              <a:t>Base Services</a:t>
            </a:r>
          </a:p>
          <a:p>
            <a:pPr lvl="1"/>
            <a:r>
              <a:rPr lang="en-US" sz="1400" dirty="0" smtClean="0"/>
              <a:t>Whisper messaging</a:t>
            </a:r>
          </a:p>
          <a:p>
            <a:pPr lvl="1"/>
            <a:r>
              <a:rPr lang="en-US" sz="1400" dirty="0" smtClean="0"/>
              <a:t>Swarm – data storage and distribution</a:t>
            </a:r>
          </a:p>
          <a:p>
            <a:pPr lvl="1"/>
            <a:r>
              <a:rPr lang="en-US" sz="1400" dirty="0" smtClean="0"/>
              <a:t>Name registry </a:t>
            </a:r>
          </a:p>
          <a:p>
            <a:pPr lvl="1"/>
            <a:r>
              <a:rPr lang="en-US" sz="1400" dirty="0" smtClean="0"/>
              <a:t>Contract registry</a:t>
            </a:r>
          </a:p>
          <a:p>
            <a:pPr lvl="1"/>
            <a:r>
              <a:rPr lang="en-US" sz="1400" dirty="0" smtClean="0"/>
              <a:t>Casper consensus module (Research project)</a:t>
            </a:r>
          </a:p>
          <a:p>
            <a:r>
              <a:rPr lang="en-US" sz="1600" dirty="0" err="1" smtClean="0"/>
              <a:t>Dapps</a:t>
            </a:r>
            <a:r>
              <a:rPr lang="en-US" sz="1600" dirty="0" smtClean="0"/>
              <a:t> – </a:t>
            </a:r>
            <a:r>
              <a:rPr lang="en-US" sz="1600" dirty="0" err="1" smtClean="0"/>
              <a:t>decentralised</a:t>
            </a:r>
            <a:r>
              <a:rPr lang="en-US" sz="1600" dirty="0" smtClean="0"/>
              <a:t> apps</a:t>
            </a:r>
            <a:endParaRPr lang="en-US" sz="1400" dirty="0" smtClean="0"/>
          </a:p>
        </p:txBody>
      </p:sp>
      <p:pic>
        <p:nvPicPr>
          <p:cNvPr id="3076" name="Picture 4" descr="Image result for merkle patricia 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1586" y="1251342"/>
            <a:ext cx="6715952" cy="474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72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607" y="2305455"/>
            <a:ext cx="7884813" cy="1143000"/>
          </a:xfrm>
        </p:spPr>
        <p:txBody>
          <a:bodyPr/>
          <a:lstStyle/>
          <a:p>
            <a:r>
              <a:rPr lang="en-US" dirty="0" smtClean="0"/>
              <a:t>Security, Privacy and Trust</a:t>
            </a:r>
            <a:endParaRPr lang="en-US" dirty="0"/>
          </a:p>
        </p:txBody>
      </p:sp>
    </p:spTree>
    <p:extLst>
      <p:ext uri="{BB962C8B-B14F-4D97-AF65-F5344CB8AC3E}">
        <p14:creationId xmlns:p14="http://schemas.microsoft.com/office/powerpoint/2010/main" val="2663681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 Brief Overview</a:t>
            </a:r>
            <a:endParaRPr lang="en-US" dirty="0"/>
          </a:p>
        </p:txBody>
      </p:sp>
      <p:sp>
        <p:nvSpPr>
          <p:cNvPr id="3" name="Content Placeholder 2"/>
          <p:cNvSpPr>
            <a:spLocks noGrp="1"/>
          </p:cNvSpPr>
          <p:nvPr>
            <p:ph sz="half" idx="1"/>
          </p:nvPr>
        </p:nvSpPr>
        <p:spPr>
          <a:xfrm>
            <a:off x="882650" y="1417638"/>
            <a:ext cx="10538558" cy="4524915"/>
          </a:xfrm>
        </p:spPr>
        <p:txBody>
          <a:bodyPr/>
          <a:lstStyle/>
          <a:p>
            <a:r>
              <a:rPr lang="en-US" sz="2000" dirty="0" smtClean="0"/>
              <a:t>Consensus Attacks</a:t>
            </a:r>
          </a:p>
          <a:p>
            <a:pPr lvl="1"/>
            <a:r>
              <a:rPr lang="en-US" sz="1800" dirty="0" smtClean="0"/>
              <a:t>Fault tolerance and Byzantine Generals</a:t>
            </a:r>
          </a:p>
          <a:p>
            <a:pPr lvl="1"/>
            <a:r>
              <a:rPr lang="en-US" sz="1800" dirty="0"/>
              <a:t>Proof of Work: </a:t>
            </a:r>
            <a:r>
              <a:rPr lang="en-US" sz="1800" dirty="0" err="1"/>
              <a:t>hashcash</a:t>
            </a:r>
            <a:r>
              <a:rPr lang="en-US" sz="1800" dirty="0"/>
              <a:t> + mining rewards + transaction fees to incentivize good </a:t>
            </a:r>
            <a:r>
              <a:rPr lang="en-US" sz="1800" dirty="0" err="1"/>
              <a:t>behaviour</a:t>
            </a:r>
            <a:endParaRPr lang="en-US" sz="1800" dirty="0" smtClean="0"/>
          </a:p>
          <a:p>
            <a:pPr lvl="1"/>
            <a:r>
              <a:rPr lang="en-US" sz="1800" dirty="0" smtClean="0"/>
              <a:t>51% attack: double spending their own tokens used in the last 6 or 7 blocks </a:t>
            </a:r>
          </a:p>
          <a:p>
            <a:pPr lvl="1"/>
            <a:r>
              <a:rPr lang="en-US" sz="1800" dirty="0" smtClean="0"/>
              <a:t>Proof of Stake: Mauve Whitepaper</a:t>
            </a:r>
          </a:p>
          <a:p>
            <a:r>
              <a:rPr lang="en-US" sz="2000" dirty="0" smtClean="0"/>
              <a:t>The DAO Hack</a:t>
            </a:r>
          </a:p>
          <a:p>
            <a:pPr lvl="1"/>
            <a:r>
              <a:rPr lang="en-US" sz="1800" dirty="0" smtClean="0"/>
              <a:t>Poorly implemented smart contract</a:t>
            </a:r>
          </a:p>
          <a:p>
            <a:pPr lvl="1"/>
            <a:r>
              <a:rPr lang="en-US" sz="1800" dirty="0" smtClean="0"/>
              <a:t>$150M raised, $60M stolen, most of that recovered by forking the </a:t>
            </a:r>
            <a:r>
              <a:rPr lang="en-US" sz="1800" dirty="0" err="1" smtClean="0"/>
              <a:t>blockchain</a:t>
            </a:r>
            <a:endParaRPr lang="en-US" sz="1800" dirty="0" smtClean="0"/>
          </a:p>
          <a:p>
            <a:r>
              <a:rPr lang="en-US" sz="2000" dirty="0" smtClean="0"/>
              <a:t>Formal Verification</a:t>
            </a:r>
          </a:p>
          <a:p>
            <a:pPr lvl="1"/>
            <a:r>
              <a:rPr lang="en-US" sz="1800" dirty="0" smtClean="0"/>
              <a:t>Proving that a smart contract has expected properties in all scenarios</a:t>
            </a:r>
          </a:p>
        </p:txBody>
      </p:sp>
    </p:spTree>
    <p:extLst>
      <p:ext uri="{BB962C8B-B14F-4D97-AF65-F5344CB8AC3E}">
        <p14:creationId xmlns:p14="http://schemas.microsoft.com/office/powerpoint/2010/main" val="40425838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OKMfx74xEGITIWChN0uz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e_wZPoJbUOFfGs0yxgH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YKUn5DpAkqFszustxvs.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OKMfx74xEGITIWChN0uz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e_wZPoJbUOFfGs0yxgHh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YKUn5DpAkqFszustxvs.g"/>
</p:tagLst>
</file>

<file path=ppt/theme/theme1.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Blank 16-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bg2">
              <a:lumMod val="60000"/>
              <a:lumOff val="40000"/>
            </a:schemeClr>
          </a:solidFill>
          <a:prstDash val="solid"/>
          <a:round/>
          <a:headEnd type="none" w="med" len="med"/>
          <a:tailEnd type="none" w="med" len="med"/>
        </a:ln>
        <a:effectLst/>
      </a:spPr>
      <a:bodyPr rtlCol="0" anchor="ctr"/>
      <a:lstStyle>
        <a:defPPr algn="ctr">
          <a:defRPr/>
        </a:defPPr>
      </a:lstStyle>
    </a:spDef>
    <a:lnDef>
      <a:spPr bwMode="auto">
        <a:noFill/>
        <a:ln w="9525" cap="flat" cmpd="sng" algn="ctr">
          <a:solidFill>
            <a:schemeClr val="bg2">
              <a:lumMod val="60000"/>
              <a:lumOff val="40000"/>
            </a:schemeClr>
          </a:solidFill>
          <a:prstDash val="solid"/>
          <a:round/>
          <a:headEnd type="none" w="med" len="med"/>
          <a:tailEnd type="arrow"/>
        </a:ln>
        <a:effectLst/>
      </a:spPr>
      <a:bodyPr/>
      <a:lstStyle/>
    </a:lnDef>
    <a:txDef>
      <a:spPr>
        <a:noFill/>
      </a:spPr>
      <a:bodyPr wrap="none" rtlCol="0">
        <a:spAutoFit/>
      </a:bodyPr>
      <a:lstStyle>
        <a:defPPr>
          <a:buNone/>
          <a:defRPr sz="1600" b="0" dirty="0" smtClean="0">
            <a:latin typeface="Arial" pitchFamily="34" charset="0"/>
            <a:ea typeface="微软雅黑" pitchFamily="34" charset="-122"/>
            <a:cs typeface="Arial" pitchFamily="34" charset="0"/>
          </a:defRPr>
        </a:defPPr>
      </a:lstStyle>
    </a:tx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2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3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7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8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9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0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1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2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3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4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5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bg2"/>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marL="0" marR="0" indent="0" algn="l" defTabSz="877888" rtl="0" eaLnBrk="0" fontAlgn="base" latinLnBrk="0" hangingPunct="0">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noFill/>
        <a:ln w="9525" cap="flat" cmpd="sng" algn="ctr">
          <a:solidFill>
            <a:schemeClr val="bg2">
              <a:lumMod val="60000"/>
              <a:lumOff val="40000"/>
            </a:schemeClr>
          </a:solidFill>
          <a:prstDash val="solid"/>
          <a:round/>
          <a:headEnd type="none" w="med" len="med"/>
          <a:tailEnd type="none"/>
        </a:ln>
        <a:effectLst/>
      </a:spPr>
      <a:bodyPr/>
      <a:lstStyle/>
    </a:lnDef>
    <a:txDef>
      <a:spPr>
        <a:noFill/>
      </a:spPr>
      <a:bodyPr wrap="none" rtlCol="0">
        <a:spAutoFit/>
      </a:bodyPr>
      <a:lstStyle>
        <a:defPPr>
          <a:defRPr dirty="0" smtClean="0">
            <a:solidFill>
              <a:schemeClr val="bg1"/>
            </a:solidFill>
            <a:latin typeface="微软雅黑" pitchFamily="34" charset="-122"/>
            <a:ea typeface="微软雅黑" pitchFamily="34" charset="-122"/>
          </a:defRPr>
        </a:defPPr>
      </a:lstStyle>
    </a:tx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6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7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8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9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0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1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2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3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24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封底">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9A19F"/>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5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6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7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28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9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6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7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0F0"/>
        </a:solidFill>
        <a:ln w="9525" cap="flat" cmpd="sng" algn="ctr">
          <a:solidFill>
            <a:schemeClr val="bg1">
              <a:lumMod val="75000"/>
            </a:schemeClr>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algn="ctr" defTabSz="877888" eaLnBrk="0" hangingPunct="0">
          <a:defRPr sz="700" b="0" dirty="0" smtClean="0">
            <a:solidFill>
              <a:srgbClr val="000000"/>
            </a:solidFill>
            <a:latin typeface="微软雅黑" pitchFamily="34" charset="-122"/>
            <a:ea typeface="微软雅黑" pitchFamily="34" charset="-122"/>
          </a:defRPr>
        </a:defPPr>
      </a:lstStyle>
    </a:spDef>
    <a:lnDef>
      <a:spPr bwMode="auto">
        <a:noFill/>
        <a:ln w="9525" cap="flat" cmpd="sng" algn="ctr">
          <a:solidFill>
            <a:schemeClr val="tx1"/>
          </a:solidFill>
          <a:prstDash val="solid"/>
          <a:round/>
          <a:headEnd type="triangle"/>
          <a:tailEnd type="triangle"/>
        </a:ln>
        <a:effectLst/>
      </a:spPr>
      <a:bodyPr/>
      <a:lstStyle/>
    </a:ln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2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2_Blank 16-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bg2">
              <a:lumMod val="60000"/>
              <a:lumOff val="40000"/>
            </a:schemeClr>
          </a:solidFill>
          <a:prstDash val="solid"/>
          <a:round/>
          <a:headEnd type="none" w="med" len="med"/>
          <a:tailEnd type="none" w="med" len="med"/>
        </a:ln>
        <a:effectLst/>
      </a:spPr>
      <a:bodyPr rtlCol="0" anchor="ctr"/>
      <a:lstStyle>
        <a:defPPr algn="ctr">
          <a:defRPr/>
        </a:defPPr>
      </a:lstStyle>
    </a:spDef>
    <a:lnDef>
      <a:spPr bwMode="auto">
        <a:noFill/>
        <a:ln w="9525" cap="flat" cmpd="sng" algn="ctr">
          <a:solidFill>
            <a:schemeClr val="bg2">
              <a:lumMod val="60000"/>
              <a:lumOff val="40000"/>
            </a:schemeClr>
          </a:solidFill>
          <a:prstDash val="solid"/>
          <a:round/>
          <a:headEnd type="none" w="med" len="med"/>
          <a:tailEnd type="arrow"/>
        </a:ln>
        <a:effectLst/>
      </a:spPr>
      <a:bodyPr/>
      <a:lstStyle/>
    </a:lnDef>
    <a:txDef>
      <a:spPr>
        <a:noFill/>
      </a:spPr>
      <a:bodyPr wrap="none" rtlCol="0">
        <a:spAutoFit/>
      </a:bodyPr>
      <a:lstStyle>
        <a:defPPr>
          <a:buNone/>
          <a:defRPr sz="1600" b="0" dirty="0" smtClean="0">
            <a:latin typeface="Arial" pitchFamily="34" charset="0"/>
            <a:ea typeface="微软雅黑" pitchFamily="34" charset="-122"/>
            <a:cs typeface="Arial" pitchFamily="34" charset="0"/>
          </a:defRPr>
        </a:defPPr>
      </a:lstStyle>
    </a:tx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3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alpha val="50000"/>
          </a:srgbClr>
        </a:solidFill>
        <a:ln w="9525" cap="flat" cmpd="sng" algn="ctr">
          <a:noFill/>
          <a:prstDash val="solid"/>
          <a:round/>
          <a:headEnd type="none" w="med" len="med"/>
          <a:tailEnd type="none" w="med" len="med"/>
        </a:ln>
        <a:effectLst/>
      </a:spPr>
      <a:bodyPr vert="horz" wrap="square" lIns="79200" tIns="39600" rIns="79200" bIns="39600" numCol="1" rtlCol="0"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35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36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txDef>
      <a:spPr>
        <a:noFill/>
      </a:spPr>
      <a:bodyPr wrap="none" rtlCol="0">
        <a:spAutoFit/>
      </a:bodyPr>
      <a:lstStyle>
        <a:defPPr>
          <a:buFont typeface="Arial" pitchFamily="34" charset="0"/>
          <a:buChar char="•"/>
          <a:defRPr sz="1200"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33_default">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Regular"/>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chemeClr val="tx1"/>
          </a:solidFill>
          <a:prstDash val="solid"/>
          <a:round/>
          <a:headEnd type="none" w="med" len="med"/>
          <a:tailEnd type="arrow"/>
        </a:ln>
        <a:effectLst/>
      </a:spPr>
      <a:bodyPr rtlCol="0" anchor="ctr"/>
      <a:lstStyle>
        <a:defPPr algn="ctr">
          <a:defRPr/>
        </a:defPPr>
      </a:lstStyle>
    </a:spDef>
    <a:lnDef>
      <a:spPr bwMode="auto">
        <a:solidFill>
          <a:schemeClr val="accent1"/>
        </a:solidFill>
        <a:ln w="25400" cap="rnd" cmpd="sng" algn="ctr">
          <a:solidFill>
            <a:srgbClr val="0000FF"/>
          </a:solidFill>
          <a:prstDash val="solid"/>
          <a:round/>
          <a:headEnd type="none" w="med" len="med"/>
          <a:tailEnd type="arrow"/>
        </a:ln>
        <a:effec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3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3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0F0"/>
        </a:solidFill>
        <a:ln w="9525" cap="flat" cmpd="sng" algn="ctr">
          <a:solidFill>
            <a:schemeClr val="bg1">
              <a:lumMod val="75000"/>
            </a:schemeClr>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algn="ctr" defTabSz="877888" eaLnBrk="0" hangingPunct="0">
          <a:defRPr sz="700" b="0" dirty="0" smtClean="0">
            <a:solidFill>
              <a:srgbClr val="000000"/>
            </a:solidFill>
            <a:latin typeface="微软雅黑" pitchFamily="34" charset="-122"/>
            <a:ea typeface="微软雅黑" pitchFamily="34" charset="-122"/>
          </a:defRPr>
        </a:defPPr>
      </a:lstStyle>
    </a:spDef>
    <a:lnDef>
      <a:spPr bwMode="auto">
        <a:noFill/>
        <a:ln w="9525" cap="flat" cmpd="sng" algn="ctr">
          <a:solidFill>
            <a:schemeClr val="tx1"/>
          </a:solidFill>
          <a:prstDash val="solid"/>
          <a:round/>
          <a:headEnd type="triangle"/>
          <a:tailEnd type="triangle"/>
        </a:ln>
        <a:effectLst/>
      </a:spPr>
      <a:bodyPr/>
      <a:lstStyle/>
    </a:ln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a:noFill/>
      </a:spPr>
      <a:bodyPr wrap="square" lIns="36000" tIns="36000" rIns="36000" bIns="36000" rtlCol="0">
        <a:spAutoFit/>
      </a:bodyPr>
      <a:lstStyle>
        <a:defPPr>
          <a:spcAft>
            <a:spcPts val="2400"/>
          </a:spcAft>
          <a:buClr>
            <a:schemeClr val="tx2"/>
          </a:buClr>
          <a:buSzPct val="75000"/>
          <a:buFont typeface="Wingdings" pitchFamily="2" charset="2"/>
          <a:buChar char="l"/>
          <a:defRPr sz="2000" b="1" dirty="0" smtClean="0">
            <a:solidFill>
              <a:srgbClr val="C00000"/>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212740</TotalTime>
  <Words>888</Words>
  <Application>Microsoft Office PowerPoint</Application>
  <PresentationFormat>Custom</PresentationFormat>
  <Paragraphs>148</Paragraphs>
  <Slides>12</Slides>
  <Notes>0</Notes>
  <HiddenSlides>0</HiddenSlides>
  <MMClips>0</MMClips>
  <ScaleCrop>false</ScaleCrop>
  <HeadingPairs>
    <vt:vector size="8" baseType="variant">
      <vt:variant>
        <vt:lpstr>Fonts Used</vt:lpstr>
      </vt:variant>
      <vt:variant>
        <vt:i4>16</vt:i4>
      </vt:variant>
      <vt:variant>
        <vt:lpstr>Theme</vt:lpstr>
      </vt:variant>
      <vt:variant>
        <vt:i4>68</vt:i4>
      </vt:variant>
      <vt:variant>
        <vt:lpstr>Embedded OLE Servers</vt:lpstr>
      </vt:variant>
      <vt:variant>
        <vt:i4>1</vt:i4>
      </vt:variant>
      <vt:variant>
        <vt:lpstr>Slide Titles</vt:lpstr>
      </vt:variant>
      <vt:variant>
        <vt:i4>12</vt:i4>
      </vt:variant>
    </vt:vector>
  </HeadingPairs>
  <TitlesOfParts>
    <vt:vector size="97" baseType="lpstr">
      <vt:lpstr>微软雅黑</vt:lpstr>
      <vt:lpstr>MS PGothic</vt:lpstr>
      <vt:lpstr>MS PGothic</vt:lpstr>
      <vt:lpstr>黑体</vt:lpstr>
      <vt:lpstr>SimSun</vt:lpstr>
      <vt:lpstr>SimSun</vt:lpstr>
      <vt:lpstr>Arial</vt:lpstr>
      <vt:lpstr>Calibri</vt:lpstr>
      <vt:lpstr>Calibri Light</vt:lpstr>
      <vt:lpstr>FrutigerNext LT Bold</vt:lpstr>
      <vt:lpstr>FrutigerNext LT Light</vt:lpstr>
      <vt:lpstr>FrutigerNext LT Medium</vt:lpstr>
      <vt:lpstr>FrutigerNext LT Regular</vt:lpstr>
      <vt:lpstr>华文细黑</vt:lpstr>
      <vt:lpstr>Times New Roman</vt:lpstr>
      <vt:lpstr>Wingdings</vt:lpstr>
      <vt:lpstr>2_主题1</vt:lpstr>
      <vt:lpstr>4_自定义设计方案</vt:lpstr>
      <vt:lpstr>2_default</vt:lpstr>
      <vt:lpstr>6_CELAB 16to9</vt:lpstr>
      <vt:lpstr>封底</vt:lpstr>
      <vt:lpstr>3_主题1</vt:lpstr>
      <vt:lpstr>5_CELAB 16to9</vt:lpstr>
      <vt:lpstr>4_主题1</vt:lpstr>
      <vt:lpstr>5_主题1</vt:lpstr>
      <vt:lpstr>6_主题1</vt:lpstr>
      <vt:lpstr>7_主题1</vt:lpstr>
      <vt:lpstr>3_default</vt:lpstr>
      <vt:lpstr>4_default</vt:lpstr>
      <vt:lpstr>22_主题1</vt:lpstr>
      <vt:lpstr>24_主题1</vt:lpstr>
      <vt:lpstr>1_Blank 16-9</vt:lpstr>
      <vt:lpstr>29_主题1</vt:lpstr>
      <vt:lpstr>5_default</vt:lpstr>
      <vt:lpstr>23_主题1</vt:lpstr>
      <vt:lpstr>25_主题1</vt:lpstr>
      <vt:lpstr>30_主题1</vt:lpstr>
      <vt:lpstr>26_主题1</vt:lpstr>
      <vt:lpstr>27_主题1</vt:lpstr>
      <vt:lpstr>default</vt:lpstr>
      <vt:lpstr>7_default</vt:lpstr>
      <vt:lpstr>28_主题1</vt:lpstr>
      <vt:lpstr>31_主题1</vt:lpstr>
      <vt:lpstr>1_default</vt:lpstr>
      <vt:lpstr>8_default</vt:lpstr>
      <vt:lpstr>9_default</vt:lpstr>
      <vt:lpstr>10_default</vt:lpstr>
      <vt:lpstr>32_主题1</vt:lpstr>
      <vt:lpstr>11_default</vt:lpstr>
      <vt:lpstr>12_default</vt:lpstr>
      <vt:lpstr>8_主题1</vt:lpstr>
      <vt:lpstr>13_default</vt:lpstr>
      <vt:lpstr>14_default</vt:lpstr>
      <vt:lpstr>9_主题1</vt:lpstr>
      <vt:lpstr>15_default</vt:lpstr>
      <vt:lpstr>16_default</vt:lpstr>
      <vt:lpstr>33_主题1</vt:lpstr>
      <vt:lpstr>17_default</vt:lpstr>
      <vt:lpstr>18_default</vt:lpstr>
      <vt:lpstr>19_default</vt:lpstr>
      <vt:lpstr>20_default</vt:lpstr>
      <vt:lpstr>21_default</vt:lpstr>
      <vt:lpstr>22_default</vt:lpstr>
      <vt:lpstr>23_default</vt:lpstr>
      <vt:lpstr>24_default</vt:lpstr>
      <vt:lpstr>25_default</vt:lpstr>
      <vt:lpstr>26_default</vt:lpstr>
      <vt:lpstr>27_default</vt:lpstr>
      <vt:lpstr>28_default</vt:lpstr>
      <vt:lpstr>29_default</vt:lpstr>
      <vt:lpstr>6_default</vt:lpstr>
      <vt:lpstr>30_default</vt:lpstr>
      <vt:lpstr>31_default</vt:lpstr>
      <vt:lpstr>7_CELAB 16to9</vt:lpstr>
      <vt:lpstr>10_主题1</vt:lpstr>
      <vt:lpstr>32_default</vt:lpstr>
      <vt:lpstr>2_Blank 16-9</vt:lpstr>
      <vt:lpstr>34_default</vt:lpstr>
      <vt:lpstr>35_default</vt:lpstr>
      <vt:lpstr>36_default</vt:lpstr>
      <vt:lpstr>33_default</vt:lpstr>
      <vt:lpstr>37_default</vt:lpstr>
      <vt:lpstr>38_default</vt:lpstr>
      <vt:lpstr>Office Theme</vt:lpstr>
      <vt:lpstr>think-cell Slide</vt:lpstr>
      <vt:lpstr>Web 3.0: Blockchain and Decentralised Apps  Brendan Dillon  Rounded Resources  bdillon@roundedresources.com</vt:lpstr>
      <vt:lpstr>Agenda</vt:lpstr>
      <vt:lpstr>Background</vt:lpstr>
      <vt:lpstr>The Eight Blockchain Value Clusters</vt:lpstr>
      <vt:lpstr>Interesting Projects</vt:lpstr>
      <vt:lpstr>Blockchain Characteristics</vt:lpstr>
      <vt:lpstr>The Ethereum Toolchain</vt:lpstr>
      <vt:lpstr>Security, Privacy and Trust</vt:lpstr>
      <vt:lpstr>Security: A Brief Overview</vt:lpstr>
      <vt:lpstr>Privacy: Self-Sovereign Data</vt:lpstr>
      <vt:lpstr>Trust: Decentralising Airbnb / Uber / Ebay</vt:lpstr>
      <vt:lpstr>Autonomous Vehicles: Use Cases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聚焦战略，有效增长</dc:title>
  <dc:creator>z42303</dc:creator>
  <cp:lastModifiedBy>Brendan Dillon</cp:lastModifiedBy>
  <cp:revision>4649</cp:revision>
  <dcterms:created xsi:type="dcterms:W3CDTF">2012-12-20T06:01:13Z</dcterms:created>
  <dcterms:modified xsi:type="dcterms:W3CDTF">2017-07-12T16:52:08Z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(2)no4QvN5RBeETYuynLcBHBQbxNrpDWkfUOTqP8w1jc0EtPtaArOHffs/MI2SWxYx3holJg8PP_x000d_ AauPK/c0ztDJVM308ynZNjP954ZtrFxNcnrIVIiNsdMoJy3f/K5imkjgQOjxBLk7mtpHONC0_x000d_ JYWIsxXLp2n0DQwtUWR/wVUPougCuuLu2kS8WBemL3FXa2vUekqxMCt+bqfCbxCpoeS6D3yV_x000d_ NB/1Pyl4JbaLbw1pn8</vt:lpwstr>
  </property>
  <property fmtid="{D5CDD505-2E9C-101B-9397-08002B2CF9AE}" pid="3" name="_ms_pID_7253431">
    <vt:lpwstr>FsM1ta18+tNGHsgpFRIf/s9ZiyI0keT1naWyocd68c4w==</vt:lpwstr>
  </property>
  <property fmtid="{D5CDD505-2E9C-101B-9397-08002B2CF9AE}" pid="4" name="_ms_pID_7253432">
    <vt:lpwstr>AJdufHLjQHPFjKpC8xUDSgIQ2utIPNyww+Tu_x000d_ Kr7vrwkqbiSgXGjAoB+yvyCAayVFH2EdKcRYRpXKk6RiwxGi68d1w79lxY3waQm+PlfSEiuy_x000d_ f4qVjTTLTNpUhCdpnHLUQCIlG9vb7SlC9mEE01ToCTdvmBBNF6aqv3QqJKfTlTQSBK0O4RdT_x000d_ pBVIYcSN8nHrWKrW+PxWozNM05Mi+TM1nIKmnAFE74oLsFdQQ++uNz</vt:lpwstr>
  </property>
  <property fmtid="{D5CDD505-2E9C-101B-9397-08002B2CF9AE}" pid="5" name="_ms_pID_7253433">
    <vt:lpwstr>cX4ADPi8asR0/tOgWb_x000d_ n949/uzrtlrteKrVom1v1wl9q2Bt47XJoa7QqShqlcVzx7YoCRD8rCLXXDXUeXXclVHQOaps_x000d_ m+WkIp45ikKBAKbQMbgz295FwDjgWbteFYs9IWuoF/Rd7gEGIMPb3RPpypP/ESLw6dacgVW5_x000d_ /ClaGVTvEdMj6WKfTTId4wEHkbcYXbVfHq52bXd1oEHTQFHRgnSqA0Gf1xiz1Azh7BbyQIYo</vt:lpwstr>
  </property>
  <property fmtid="{D5CDD505-2E9C-101B-9397-08002B2CF9AE}" pid="6" name="_new_ms_pID_72543">
    <vt:lpwstr>(3)T18yFeHrGmWSLIBkD+ZbHKese0lAZUCw39z5BisvEdHTPq4BvmYm4RbY9AlJBySK4u61/DVg
xP9f2W3+ExwQNFj0796L9fpMrDAl4IWTKrB3NPYP4KXymIt5QQvZGGqFLa93aYTrvWJzRUIg
uHQ1jQpDk77RnYGDiBA6jZ72sDCkYNbZ04R8bXDr+DnAaLzkkyFHALc97E8jrzj6N5Jrc9RH
13q3V8G8byOcd0m3CM</vt:lpwstr>
  </property>
  <property fmtid="{D5CDD505-2E9C-101B-9397-08002B2CF9AE}" pid="7" name="_new_ms_pID_725431">
    <vt:lpwstr>/Y/wWRc4s/cv1V2C6ln8WwEzyc/REk/S0jsgaTcvBZhD+rIjDkpHjO
+0uy4eN1KP2jnP3wfbh0o6z+fGNwmdBo/qRmIJuaD7wTNfeAI9XOg/jjL1/AJ+1amXSND2Km
7GuH96M/pQ3R1rE9DGYcF7hStM95qDSkGMCw6lBlWCvs8yvH3TPvn35ORFz6WYes2K42r/DV
e8rdUc1ZlF/+N6dsDd873T7DR9MMOatIL3TL</vt:lpwstr>
  </property>
  <property fmtid="{D5CDD505-2E9C-101B-9397-08002B2CF9AE}" pid="8" name="_new_ms_pID_725432">
    <vt:lpwstr>3yrEdZSrMIY9b5CSVqd6RIcHeVlQOqHyZHah
7E5906tkCAWS9xVSL3LVGYSC8IVqWZyusD6rlauG4q6xHTcp1r/aCXsj4opPIxv2r7rPT9jH
lITo1bmZHL/TZ231wonhsVTCx5knnM9GhnRukAdKHA4nbQCcLjQJYCZKStvUDsXfHExZcLVO
WvMywFw7Z/jsszz+QpqH1j3kSR/FRcPL2HE=</vt:lpwstr>
  </property>
  <property fmtid="{D5CDD505-2E9C-101B-9397-08002B2CF9AE}" pid="9" name="_ms_pID_7253434">
    <vt:lpwstr>_x000d_ 9HKkOET3hXaNhGZxLOTqmDqbuN9nQKLmma1oARnmSqktZh3cbLh54ELhK1CaPxT4X3+HG9Ri_x000d_ QtL5ZiJ94Yg46Q0/OqncGPEgbwTqN7fAaw41X4qLvz2RLDhLB3bsINW+TK/b3O+hNi+YXLjs_x000d_ dUpd5l2svOW1a54oggqWonzr3JG5DMRGwELbYZzBel3QrUZ2TEE2uNmg9am+/VJ7aTBL9lFq_x000d_</vt:lpwstr>
  </property>
  <property fmtid="{D5CDD505-2E9C-101B-9397-08002B2CF9AE}" pid="10" name="_new_ms_pID_725433">
    <vt:lpwstr>cyiKgK3zWfaR6xVjYa_x000d_
arehQqBSbNi+v0SXOT0k5XfygAU=</vt:lpwstr>
  </property>
  <property fmtid="{D5CDD505-2E9C-101B-9397-08002B2CF9AE}" pid="11" name="_new_ms_pID_72543_00">
    <vt:lpwstr>_new_ms_pID_72543</vt:lpwstr>
  </property>
  <property fmtid="{D5CDD505-2E9C-101B-9397-08002B2CF9AE}" pid="12" name="_new_ms_pID_725431_00">
    <vt:lpwstr>_new_ms_pID_725431</vt:lpwstr>
  </property>
  <property fmtid="{D5CDD505-2E9C-101B-9397-08002B2CF9AE}" pid="13" name="_new_ms_pID_725432_00">
    <vt:lpwstr>_new_ms_pID_725432</vt:lpwstr>
  </property>
  <property fmtid="{D5CDD505-2E9C-101B-9397-08002B2CF9AE}" pid="14" name="_new_ms_pID_725433_00">
    <vt:lpwstr>_new_ms_pID_725433</vt:lpwstr>
  </property>
  <property fmtid="{D5CDD505-2E9C-101B-9397-08002B2CF9AE}" pid="15" name="_2015_ms_pID_725343">
    <vt:lpwstr>(2)f7DFawF1VP3Fa2lRxYp4KAvEltR1wvH/+j9W9GKDQgXWb18LGUCVURh/7ke/DZ6CvLxrZ4J9
UHaOxwQyew96Tpv2J/4dwhsk+EyfSaanZdjPi+A19aZKFosH2I3+6XAA4e2OnB5WG1ec+Gtp
N+8WlLDF3QYEWbDOsbZoZEs1ZgStwQHaoVzzah8CPFeWyOvK7Wa9wOx3FAUAjT3taj6fjss7
/xn+HuF/bIAyZafeeD</vt:lpwstr>
  </property>
  <property fmtid="{D5CDD505-2E9C-101B-9397-08002B2CF9AE}" pid="16" name="_2015_ms_pID_7253431">
    <vt:lpwstr>jmaV9+7elJ7quKHtkivpLAtu8uPmB7hVZNTK+5CtYzkA1fEDJQ/P1u
wDms8Ifi3bl3FGlx5vMW/q3K0/3Xxv849T4+7bttFOGKwIAD0HwZ3WIr5/ndV6L83q5R/Hfc
A3dRdFNi9nx7QuhBGaf8EU5FNCLVTi7Dnt20zUebw8gMX3WTRme0LZDZT0g2vw8KvIE=</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1499846789</vt:lpwstr>
  </property>
</Properties>
</file>